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4" r:id="rId1"/>
    <p:sldMasterId id="2147483835" r:id="rId2"/>
  </p:sldMasterIdLst>
  <p:notesMasterIdLst>
    <p:notesMasterId r:id="rId4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g2f4c24788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2f4c24788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307a3cdcaa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307a3cdcaa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0"/>
        <p:cNvGrpSpPr/>
        <p:nvPr/>
      </p:nvGrpSpPr>
      <p:grpSpPr>
        <a:xfrm>
          <a:off x="0" y="0"/>
          <a:ext cx="0" cy="0"/>
          <a:chOff x="0" y="0"/>
          <a:chExt cx="0" cy="0"/>
        </a:xfrm>
      </p:grpSpPr>
      <p:sp>
        <p:nvSpPr>
          <p:cNvPr id="2601" name="Google Shape;2601;g307a3cdca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2" name="Google Shape;2602;g307a3cdca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g2f4c24788d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9" name="Google Shape;2609;g2f4c24788d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2f4c24788d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2f4c24788d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30b64117b9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30b64117b9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381b8919a9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381b8919a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4"/>
        <p:cNvGrpSpPr/>
        <p:nvPr/>
      </p:nvGrpSpPr>
      <p:grpSpPr>
        <a:xfrm>
          <a:off x="0" y="0"/>
          <a:ext cx="0" cy="0"/>
          <a:chOff x="0" y="0"/>
          <a:chExt cx="0" cy="0"/>
        </a:xfrm>
      </p:grpSpPr>
      <p:sp>
        <p:nvSpPr>
          <p:cNvPr id="2635" name="Google Shape;2635;g2f4c24788d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6" name="Google Shape;2636;g2f4c24788d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2f4c24788d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2f4c24788d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g2f4c24788d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1" name="Google Shape;2651;g2f4c24788d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381b8919a9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381b8919a9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279955a40ae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279955a40ae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381b8919a9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381b8919a9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31c0c286b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31c0c286b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31c0c286b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31c0c286b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g381b8919a9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4" name="Google Shape;2694;g381b8919a9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2f4c24788df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2f4c24788df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8"/>
        <p:cNvGrpSpPr/>
        <p:nvPr/>
      </p:nvGrpSpPr>
      <p:grpSpPr>
        <a:xfrm>
          <a:off x="0" y="0"/>
          <a:ext cx="0" cy="0"/>
          <a:chOff x="0" y="0"/>
          <a:chExt cx="0" cy="0"/>
        </a:xfrm>
      </p:grpSpPr>
      <p:sp>
        <p:nvSpPr>
          <p:cNvPr id="2709" name="Google Shape;2709;g2f4c24788d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0" name="Google Shape;2710;g2f4c24788d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2f4c24788d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2f4c24788d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2f4c24788df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6" name="Google Shape;2726;g2f4c24788df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1"/>
        <p:cNvGrpSpPr/>
        <p:nvPr/>
      </p:nvGrpSpPr>
      <p:grpSpPr>
        <a:xfrm>
          <a:off x="0" y="0"/>
          <a:ext cx="0" cy="0"/>
          <a:chOff x="0" y="0"/>
          <a:chExt cx="0" cy="0"/>
        </a:xfrm>
      </p:grpSpPr>
      <p:sp>
        <p:nvSpPr>
          <p:cNvPr id="2732" name="Google Shape;2732;g2f4c24788d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3" name="Google Shape;2733;g2f4c24788d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2f4c24788d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2f4c24788d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3832ab47c94_1_1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3832ab47c94_1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31a5cd9fd9f_0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31a5cd9fd9f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Google Shape;2753;g2f4c24788d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4" name="Google Shape;2754;g2f4c24788d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8"/>
        <p:cNvGrpSpPr/>
        <p:nvPr/>
      </p:nvGrpSpPr>
      <p:grpSpPr>
        <a:xfrm>
          <a:off x="0" y="0"/>
          <a:ext cx="0" cy="0"/>
          <a:chOff x="0" y="0"/>
          <a:chExt cx="0" cy="0"/>
        </a:xfrm>
      </p:grpSpPr>
      <p:sp>
        <p:nvSpPr>
          <p:cNvPr id="2759" name="Google Shape;2759;g37131cd194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0" name="Google Shape;2760;g37131cd194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37131cd194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37131cd194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381b8919a9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2" name="Google Shape;2772;g381b8919a9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37131cd194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37131cd194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8"/>
        <p:cNvGrpSpPr/>
        <p:nvPr/>
      </p:nvGrpSpPr>
      <p:grpSpPr>
        <a:xfrm>
          <a:off x="0" y="0"/>
          <a:ext cx="0" cy="0"/>
          <a:chOff x="0" y="0"/>
          <a:chExt cx="0" cy="0"/>
        </a:xfrm>
      </p:grpSpPr>
      <p:sp>
        <p:nvSpPr>
          <p:cNvPr id="2789" name="Google Shape;2789;g37131cd194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0" name="Google Shape;2790;g37131cd194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7"/>
        <p:cNvGrpSpPr/>
        <p:nvPr/>
      </p:nvGrpSpPr>
      <p:grpSpPr>
        <a:xfrm>
          <a:off x="0" y="0"/>
          <a:ext cx="0" cy="0"/>
          <a:chOff x="0" y="0"/>
          <a:chExt cx="0" cy="0"/>
        </a:xfrm>
      </p:grpSpPr>
      <p:sp>
        <p:nvSpPr>
          <p:cNvPr id="2798" name="Google Shape;2798;g30b64117b9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9" name="Google Shape;2799;g30b64117b9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p:cNvGrpSpPr/>
        <p:nvPr/>
      </p:nvGrpSpPr>
      <p:grpSpPr>
        <a:xfrm>
          <a:off x="0" y="0"/>
          <a:ext cx="0" cy="0"/>
          <a:chOff x="0" y="0"/>
          <a:chExt cx="0" cy="0"/>
        </a:xfrm>
      </p:grpSpPr>
      <p:sp>
        <p:nvSpPr>
          <p:cNvPr id="2811" name="Google Shape;2811;g30b64117b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2" name="Google Shape;2812;g30b64117b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g2f4c24788d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8" name="Google Shape;2818;g2f4c24788d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g2f4c24788d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 name="Google Shape;2538;g2f4c24788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5"/>
        <p:cNvGrpSpPr/>
        <p:nvPr/>
      </p:nvGrpSpPr>
      <p:grpSpPr>
        <a:xfrm>
          <a:off x="0" y="0"/>
          <a:ext cx="0" cy="0"/>
          <a:chOff x="0" y="0"/>
          <a:chExt cx="0" cy="0"/>
        </a:xfrm>
      </p:grpSpPr>
      <p:sp>
        <p:nvSpPr>
          <p:cNvPr id="2826" name="Google Shape;2826;g381b8919a9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7" name="Google Shape;2827;g381b8919a9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1"/>
        <p:cNvGrpSpPr/>
        <p:nvPr/>
      </p:nvGrpSpPr>
      <p:grpSpPr>
        <a:xfrm>
          <a:off x="0" y="0"/>
          <a:ext cx="0" cy="0"/>
          <a:chOff x="0" y="0"/>
          <a:chExt cx="0" cy="0"/>
        </a:xfrm>
      </p:grpSpPr>
      <p:sp>
        <p:nvSpPr>
          <p:cNvPr id="2832" name="Google Shape;2832;g2f4c24788d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3" name="Google Shape;2833;g2f4c24788d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0"/>
        <p:cNvGrpSpPr/>
        <p:nvPr/>
      </p:nvGrpSpPr>
      <p:grpSpPr>
        <a:xfrm>
          <a:off x="0" y="0"/>
          <a:ext cx="0" cy="0"/>
          <a:chOff x="0" y="0"/>
          <a:chExt cx="0" cy="0"/>
        </a:xfrm>
      </p:grpSpPr>
      <p:sp>
        <p:nvSpPr>
          <p:cNvPr id="2841" name="Google Shape;2841;g2f4c24788df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2" name="Google Shape;2842;g2f4c24788df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6"/>
        <p:cNvGrpSpPr/>
        <p:nvPr/>
      </p:nvGrpSpPr>
      <p:grpSpPr>
        <a:xfrm>
          <a:off x="0" y="0"/>
          <a:ext cx="0" cy="0"/>
          <a:chOff x="0" y="0"/>
          <a:chExt cx="0" cy="0"/>
        </a:xfrm>
      </p:grpSpPr>
      <p:sp>
        <p:nvSpPr>
          <p:cNvPr id="2847" name="Google Shape;2847;g2f4c24788d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8" name="Google Shape;2848;g2f4c24788d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279955a40ae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279955a40ae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g3250cdcd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0" name="Google Shape;2860;g3250cdcd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381b8919a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381b8919a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31a5cd9fd9f_0_1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31a5cd9fd9f_0_1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2f4c24788d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2f4c24788d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2f4c24788d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2f4c24788d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307a3cdca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307a3cdca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3.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35.png"/><Relationship Id="rId11" Type="http://schemas.openxmlformats.org/officeDocument/2006/relationships/image" Target="../media/image33.png"/><Relationship Id="rId5" Type="http://schemas.openxmlformats.org/officeDocument/2006/relationships/image" Target="../media/image34.pn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4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4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2.xml"/><Relationship Id="rId4" Type="http://schemas.openxmlformats.org/officeDocument/2006/relationships/image" Target="../media/image59.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33.png"/><Relationship Id="rId5" Type="http://schemas.openxmlformats.org/officeDocument/2006/relationships/image" Target="../media/image34.pn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53.png"/><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54.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55.pn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56.pn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58.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Z.0 Title slide - Art and design">
  <p:cSld name="Title Slide 2_1">
    <p:bg>
      <p:bgPr>
        <a:solidFill>
          <a:srgbClr val="BEF2BD"/>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23850" y="810000"/>
            <a:ext cx="54507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1" name="Google Shape;11;p2"/>
          <p:cNvPicPr preferRelativeResize="0"/>
          <p:nvPr/>
        </p:nvPicPr>
        <p:blipFill rotWithShape="1">
          <a:blip r:embed="rId2">
            <a:alphaModFix/>
          </a:blip>
          <a:srcRect/>
          <a:stretch/>
        </p:blipFill>
        <p:spPr>
          <a:xfrm>
            <a:off x="7690424" y="4098434"/>
            <a:ext cx="1052750" cy="482825"/>
          </a:xfrm>
          <a:prstGeom prst="rect">
            <a:avLst/>
          </a:prstGeom>
          <a:noFill/>
          <a:ln>
            <a:noFill/>
          </a:ln>
        </p:spPr>
      </p:pic>
      <p:grpSp>
        <p:nvGrpSpPr>
          <p:cNvPr id="12" name="Google Shape;12;p2"/>
          <p:cNvGrpSpPr/>
          <p:nvPr/>
        </p:nvGrpSpPr>
        <p:grpSpPr>
          <a:xfrm>
            <a:off x="6156975" y="0"/>
            <a:ext cx="2987025" cy="3854074"/>
            <a:chOff x="6156975" y="0"/>
            <a:chExt cx="2987025" cy="3854074"/>
          </a:xfrm>
        </p:grpSpPr>
        <p:pic>
          <p:nvPicPr>
            <p:cNvPr id="13" name="Google Shape;13;p2"/>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14" name="Google Shape;14;p2"/>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5" name="Google Shape;15;p2"/>
          <p:cNvPicPr preferRelativeResize="0"/>
          <p:nvPr/>
        </p:nvPicPr>
        <p:blipFill>
          <a:blip r:embed="rId4">
            <a:alphaModFix/>
          </a:blip>
          <a:stretch>
            <a:fillRect/>
          </a:stretch>
        </p:blipFill>
        <p:spPr>
          <a:xfrm rot="-360030">
            <a:off x="6753315" y="1132068"/>
            <a:ext cx="2063340" cy="1643031"/>
          </a:xfrm>
          <a:prstGeom prst="rect">
            <a:avLst/>
          </a:prstGeom>
          <a:noFill/>
          <a:ln>
            <a:noFill/>
          </a:ln>
        </p:spPr>
      </p:pic>
      <p:pic>
        <p:nvPicPr>
          <p:cNvPr id="16" name="Google Shape;16;p2"/>
          <p:cNvPicPr preferRelativeResize="0"/>
          <p:nvPr/>
        </p:nvPicPr>
        <p:blipFill rotWithShape="1">
          <a:blip r:embed="rId5">
            <a:alphaModFix/>
          </a:blip>
          <a:srcRect l="6209" r="6209"/>
          <a:stretch/>
        </p:blipFill>
        <p:spPr>
          <a:xfrm>
            <a:off x="324000" y="4008600"/>
            <a:ext cx="1705150" cy="128000"/>
          </a:xfrm>
          <a:prstGeom prst="rect">
            <a:avLst/>
          </a:prstGeom>
          <a:noFill/>
          <a:ln>
            <a:noFill/>
          </a:ln>
        </p:spPr>
      </p:pic>
      <p:sp>
        <p:nvSpPr>
          <p:cNvPr id="17" name="Google Shape;17;p2"/>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Art and design</a:t>
            </a:r>
            <a:endParaRPr sz="1700" b="1">
              <a:latin typeface="Lexend"/>
              <a:ea typeface="Lexend"/>
              <a:cs typeface="Lexend"/>
              <a:sym typeface="Lexend"/>
            </a:endParaRPr>
          </a:p>
        </p:txBody>
      </p:sp>
      <p:sp>
        <p:nvSpPr>
          <p:cNvPr id="18" name="Google Shape;18;p2"/>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9" name="Google Shape;19;p2"/>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867">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Z.0 Title slide - German">
  <p:cSld name="Title Slide 2_1_1_1_1_1_1_1_1_1_1_1_1">
    <p:bg>
      <p:bgPr>
        <a:solidFill>
          <a:srgbClr val="BEF2BD"/>
        </a:solidFill>
        <a:effectLst/>
      </p:bgPr>
    </p:bg>
    <p:spTree>
      <p:nvGrpSpPr>
        <p:cNvPr id="1" name="Shape 96"/>
        <p:cNvGrpSpPr/>
        <p:nvPr/>
      </p:nvGrpSpPr>
      <p:grpSpPr>
        <a:xfrm>
          <a:off x="0" y="0"/>
          <a:ext cx="0" cy="0"/>
          <a:chOff x="0" y="0"/>
          <a:chExt cx="0" cy="0"/>
        </a:xfrm>
      </p:grpSpPr>
      <p:pic>
        <p:nvPicPr>
          <p:cNvPr id="97" name="Google Shape;97;p11"/>
          <p:cNvPicPr preferRelativeResize="0"/>
          <p:nvPr/>
        </p:nvPicPr>
        <p:blipFill rotWithShape="1">
          <a:blip r:embed="rId2">
            <a:alphaModFix/>
          </a:blip>
          <a:srcRect l="6209" r="6209"/>
          <a:stretch/>
        </p:blipFill>
        <p:spPr>
          <a:xfrm>
            <a:off x="324000" y="4008600"/>
            <a:ext cx="916925" cy="128000"/>
          </a:xfrm>
          <a:prstGeom prst="rect">
            <a:avLst/>
          </a:prstGeom>
          <a:noFill/>
          <a:ln>
            <a:noFill/>
          </a:ln>
        </p:spPr>
      </p:pic>
      <p:sp>
        <p:nvSpPr>
          <p:cNvPr id="98" name="Google Shape;98;p11"/>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1"/>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German</a:t>
            </a:r>
            <a:endParaRPr sz="1700" b="1">
              <a:latin typeface="Lexend"/>
              <a:ea typeface="Lexend"/>
              <a:cs typeface="Lexend"/>
              <a:sym typeface="Lexend"/>
            </a:endParaRPr>
          </a:p>
        </p:txBody>
      </p:sp>
      <p:pic>
        <p:nvPicPr>
          <p:cNvPr id="100" name="Google Shape;100;p11"/>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1" name="Google Shape;101;p11"/>
          <p:cNvGrpSpPr/>
          <p:nvPr/>
        </p:nvGrpSpPr>
        <p:grpSpPr>
          <a:xfrm>
            <a:off x="6156975" y="0"/>
            <a:ext cx="2987025" cy="3854074"/>
            <a:chOff x="6156975" y="0"/>
            <a:chExt cx="2987025" cy="3854074"/>
          </a:xfrm>
        </p:grpSpPr>
        <p:pic>
          <p:nvPicPr>
            <p:cNvPr id="102" name="Google Shape;102;p11"/>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3" name="Google Shape;103;p11"/>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04" name="Google Shape;104;p11"/>
          <p:cNvPicPr preferRelativeResize="0"/>
          <p:nvPr/>
        </p:nvPicPr>
        <p:blipFill>
          <a:blip r:embed="rId5">
            <a:alphaModFix/>
          </a:blip>
          <a:stretch>
            <a:fillRect/>
          </a:stretch>
        </p:blipFill>
        <p:spPr>
          <a:xfrm rot="-366027">
            <a:off x="6626180" y="831797"/>
            <a:ext cx="2331091" cy="2089577"/>
          </a:xfrm>
          <a:prstGeom prst="rect">
            <a:avLst/>
          </a:prstGeom>
          <a:noFill/>
          <a:ln>
            <a:noFill/>
          </a:ln>
        </p:spPr>
      </p:pic>
      <p:sp>
        <p:nvSpPr>
          <p:cNvPr id="105" name="Google Shape;105;p11"/>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06" name="Google Shape;106;p11"/>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9.3 Lesson outline (2)">
  <p:cSld name="CUSTOM_3">
    <p:spTree>
      <p:nvGrpSpPr>
        <p:cNvPr id="1" name="Shape 1142"/>
        <p:cNvGrpSpPr/>
        <p:nvPr/>
      </p:nvGrpSpPr>
      <p:grpSpPr>
        <a:xfrm>
          <a:off x="0" y="0"/>
          <a:ext cx="0" cy="0"/>
          <a:chOff x="0" y="0"/>
          <a:chExt cx="0" cy="0"/>
        </a:xfrm>
      </p:grpSpPr>
      <p:pic>
        <p:nvPicPr>
          <p:cNvPr id="1143" name="Google Shape;1143;p104"/>
          <p:cNvPicPr preferRelativeResize="0"/>
          <p:nvPr/>
        </p:nvPicPr>
        <p:blipFill rotWithShape="1">
          <a:blip r:embed="rId2">
            <a:alphaModFix/>
          </a:blip>
          <a:srcRect t="3678" b="3669"/>
          <a:stretch/>
        </p:blipFill>
        <p:spPr>
          <a:xfrm>
            <a:off x="863550" y="2926472"/>
            <a:ext cx="7439126" cy="572078"/>
          </a:xfrm>
          <a:prstGeom prst="rect">
            <a:avLst/>
          </a:prstGeom>
          <a:noFill/>
          <a:ln>
            <a:noFill/>
          </a:ln>
        </p:spPr>
      </p:pic>
      <p:pic>
        <p:nvPicPr>
          <p:cNvPr id="1144" name="Google Shape;1144;p104"/>
          <p:cNvPicPr preferRelativeResize="0"/>
          <p:nvPr/>
        </p:nvPicPr>
        <p:blipFill rotWithShape="1">
          <a:blip r:embed="rId3">
            <a:alphaModFix/>
          </a:blip>
          <a:srcRect t="3678" b="3669"/>
          <a:stretch/>
        </p:blipFill>
        <p:spPr>
          <a:xfrm>
            <a:off x="863550" y="1989425"/>
            <a:ext cx="7439126" cy="572078"/>
          </a:xfrm>
          <a:prstGeom prst="rect">
            <a:avLst/>
          </a:prstGeom>
          <a:noFill/>
          <a:ln>
            <a:noFill/>
          </a:ln>
        </p:spPr>
      </p:pic>
      <p:pic>
        <p:nvPicPr>
          <p:cNvPr id="1145" name="Google Shape;1145;p104"/>
          <p:cNvPicPr preferRelativeResize="0"/>
          <p:nvPr/>
        </p:nvPicPr>
        <p:blipFill rotWithShape="1">
          <a:blip r:embed="rId4">
            <a:alphaModFix/>
          </a:blip>
          <a:srcRect l="74623"/>
          <a:stretch/>
        </p:blipFill>
        <p:spPr>
          <a:xfrm>
            <a:off x="863550" y="1954586"/>
            <a:ext cx="145900" cy="645874"/>
          </a:xfrm>
          <a:prstGeom prst="rect">
            <a:avLst/>
          </a:prstGeom>
          <a:noFill/>
          <a:ln>
            <a:noFill/>
          </a:ln>
        </p:spPr>
      </p:pic>
      <p:cxnSp>
        <p:nvCxnSpPr>
          <p:cNvPr id="1146" name="Google Shape;1146;p104"/>
          <p:cNvCxnSpPr>
            <a:endCxn id="1147" idx="2"/>
          </p:cNvCxnSpPr>
          <p:nvPr/>
        </p:nvCxnSpPr>
        <p:spPr>
          <a:xfrm flipH="1">
            <a:off x="645063" y="2017282"/>
            <a:ext cx="2700" cy="1480500"/>
          </a:xfrm>
          <a:prstGeom prst="straightConnector1">
            <a:avLst/>
          </a:prstGeom>
          <a:noFill/>
          <a:ln w="38100" cap="flat" cmpd="sng">
            <a:solidFill>
              <a:srgbClr val="282828"/>
            </a:solidFill>
            <a:prstDash val="solid"/>
            <a:round/>
            <a:headEnd type="none" w="med" len="med"/>
            <a:tailEnd type="none" w="med" len="med"/>
          </a:ln>
        </p:spPr>
      </p:cxnSp>
      <p:pic>
        <p:nvPicPr>
          <p:cNvPr id="1148" name="Google Shape;1148;p104"/>
          <p:cNvPicPr preferRelativeResize="0"/>
          <p:nvPr/>
        </p:nvPicPr>
        <p:blipFill>
          <a:blip r:embed="rId5">
            <a:alphaModFix/>
          </a:blip>
          <a:stretch>
            <a:fillRect/>
          </a:stretch>
        </p:blipFill>
        <p:spPr>
          <a:xfrm>
            <a:off x="363482" y="1993619"/>
            <a:ext cx="563185" cy="572092"/>
          </a:xfrm>
          <a:prstGeom prst="rect">
            <a:avLst/>
          </a:prstGeom>
          <a:noFill/>
          <a:ln>
            <a:noFill/>
          </a:ln>
        </p:spPr>
      </p:pic>
      <p:sp>
        <p:nvSpPr>
          <p:cNvPr id="1149" name="Google Shape;1149;p104"/>
          <p:cNvSpPr txBox="1">
            <a:spLocks noGrp="1"/>
          </p:cNvSpPr>
          <p:nvPr>
            <p:ph type="title"/>
          </p:nvPr>
        </p:nvSpPr>
        <p:spPr>
          <a:xfrm>
            <a:off x="1225225" y="2133562"/>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pic>
        <p:nvPicPr>
          <p:cNvPr id="1147" name="Google Shape;1147;p104"/>
          <p:cNvPicPr preferRelativeResize="0"/>
          <p:nvPr/>
        </p:nvPicPr>
        <p:blipFill>
          <a:blip r:embed="rId6">
            <a:alphaModFix/>
          </a:blip>
          <a:stretch>
            <a:fillRect/>
          </a:stretch>
        </p:blipFill>
        <p:spPr>
          <a:xfrm>
            <a:off x="363340" y="2925705"/>
            <a:ext cx="563446" cy="572077"/>
          </a:xfrm>
          <a:prstGeom prst="rect">
            <a:avLst/>
          </a:prstGeom>
          <a:noFill/>
          <a:ln>
            <a:noFill/>
          </a:ln>
        </p:spPr>
      </p:pic>
      <p:grpSp>
        <p:nvGrpSpPr>
          <p:cNvPr id="1150" name="Google Shape;1150;p104"/>
          <p:cNvGrpSpPr/>
          <p:nvPr/>
        </p:nvGrpSpPr>
        <p:grpSpPr>
          <a:xfrm>
            <a:off x="-12" y="0"/>
            <a:ext cx="9151202" cy="598359"/>
            <a:chOff x="-12" y="0"/>
            <a:chExt cx="9151202" cy="598359"/>
          </a:xfrm>
        </p:grpSpPr>
        <p:sp>
          <p:nvSpPr>
            <p:cNvPr id="1151" name="Google Shape;1151;p104"/>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2" name="Google Shape;1152;p104"/>
            <p:cNvPicPr preferRelativeResize="0"/>
            <p:nvPr/>
          </p:nvPicPr>
          <p:blipFill rotWithShape="1">
            <a:blip r:embed="rId7">
              <a:alphaModFix/>
            </a:blip>
            <a:srcRect t="1699" b="1709"/>
            <a:stretch/>
          </p:blipFill>
          <p:spPr>
            <a:xfrm>
              <a:off x="-12" y="481650"/>
              <a:ext cx="9151202" cy="116709"/>
            </a:xfrm>
            <a:prstGeom prst="rect">
              <a:avLst/>
            </a:prstGeom>
            <a:noFill/>
            <a:ln>
              <a:noFill/>
            </a:ln>
          </p:spPr>
        </p:pic>
      </p:grpSp>
      <p:sp>
        <p:nvSpPr>
          <p:cNvPr id="1153" name="Google Shape;1153;p104"/>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1154" name="Google Shape;1154;p104"/>
          <p:cNvSpPr txBox="1">
            <a:spLocks noGrp="1"/>
          </p:cNvSpPr>
          <p:nvPr>
            <p:ph type="title" idx="2"/>
          </p:nvPr>
        </p:nvSpPr>
        <p:spPr>
          <a:xfrm>
            <a:off x="324000" y="810000"/>
            <a:ext cx="7135200" cy="307800"/>
          </a:xfrm>
          <a:prstGeom prst="rect">
            <a:avLst/>
          </a:prstGeom>
        </p:spPr>
        <p:txBody>
          <a:bodyPr spcFirstLastPara="1" wrap="square" lIns="0" tIns="0" rIns="0" bIns="0" anchor="ctr" anchorCtr="0">
            <a:noAutofit/>
          </a:bodyPr>
          <a:lstStyle>
            <a:lvl1pPr lvl="0">
              <a:spcBef>
                <a:spcPts val="0"/>
              </a:spcBef>
              <a:spcAft>
                <a:spcPts val="0"/>
              </a:spcAft>
              <a:buSzPts val="2200"/>
              <a:buFont typeface="Lexend"/>
              <a:buNone/>
              <a:defRPr b="0">
                <a:latin typeface="Lexend"/>
                <a:ea typeface="Lexend"/>
                <a:cs typeface="Lexend"/>
                <a:sym typeface="Lexend"/>
              </a:defRPr>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155" name="Google Shape;1155;p104"/>
          <p:cNvSpPr txBox="1">
            <a:spLocks noGrp="1"/>
          </p:cNvSpPr>
          <p:nvPr>
            <p:ph type="title" idx="3"/>
          </p:nvPr>
        </p:nvSpPr>
        <p:spPr>
          <a:xfrm>
            <a:off x="1225225" y="306985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9.3 Lesson outline (3)">
  <p:cSld name="CUSTOM_3_2">
    <p:spTree>
      <p:nvGrpSpPr>
        <p:cNvPr id="1" name="Shape 1156"/>
        <p:cNvGrpSpPr/>
        <p:nvPr/>
      </p:nvGrpSpPr>
      <p:grpSpPr>
        <a:xfrm>
          <a:off x="0" y="0"/>
          <a:ext cx="0" cy="0"/>
          <a:chOff x="0" y="0"/>
          <a:chExt cx="0" cy="0"/>
        </a:xfrm>
      </p:grpSpPr>
      <p:pic>
        <p:nvPicPr>
          <p:cNvPr id="1157" name="Google Shape;1157;p105"/>
          <p:cNvPicPr preferRelativeResize="0"/>
          <p:nvPr/>
        </p:nvPicPr>
        <p:blipFill rotWithShape="1">
          <a:blip r:embed="rId2">
            <a:alphaModFix/>
          </a:blip>
          <a:srcRect t="4429" b="4438"/>
          <a:stretch/>
        </p:blipFill>
        <p:spPr>
          <a:xfrm>
            <a:off x="863550" y="3642223"/>
            <a:ext cx="7439125" cy="563227"/>
          </a:xfrm>
          <a:prstGeom prst="rect">
            <a:avLst/>
          </a:prstGeom>
          <a:noFill/>
          <a:ln>
            <a:noFill/>
          </a:ln>
        </p:spPr>
      </p:pic>
      <p:pic>
        <p:nvPicPr>
          <p:cNvPr id="1158" name="Google Shape;1158;p105"/>
          <p:cNvPicPr preferRelativeResize="0"/>
          <p:nvPr/>
        </p:nvPicPr>
        <p:blipFill rotWithShape="1">
          <a:blip r:embed="rId3">
            <a:alphaModFix/>
          </a:blip>
          <a:srcRect l="74623"/>
          <a:stretch/>
        </p:blipFill>
        <p:spPr>
          <a:xfrm>
            <a:off x="863550" y="3600900"/>
            <a:ext cx="145900" cy="645874"/>
          </a:xfrm>
          <a:prstGeom prst="rect">
            <a:avLst/>
          </a:prstGeom>
          <a:noFill/>
          <a:ln>
            <a:noFill/>
          </a:ln>
        </p:spPr>
      </p:pic>
      <p:pic>
        <p:nvPicPr>
          <p:cNvPr id="1159" name="Google Shape;1159;p105"/>
          <p:cNvPicPr preferRelativeResize="0"/>
          <p:nvPr/>
        </p:nvPicPr>
        <p:blipFill rotWithShape="1">
          <a:blip r:embed="rId4">
            <a:alphaModFix/>
          </a:blip>
          <a:srcRect t="3678" b="3669"/>
          <a:stretch/>
        </p:blipFill>
        <p:spPr>
          <a:xfrm>
            <a:off x="863550" y="2704186"/>
            <a:ext cx="7439126" cy="572074"/>
          </a:xfrm>
          <a:prstGeom prst="rect">
            <a:avLst/>
          </a:prstGeom>
          <a:noFill/>
          <a:ln>
            <a:noFill/>
          </a:ln>
        </p:spPr>
      </p:pic>
      <p:pic>
        <p:nvPicPr>
          <p:cNvPr id="1160" name="Google Shape;1160;p105"/>
          <p:cNvPicPr preferRelativeResize="0"/>
          <p:nvPr/>
        </p:nvPicPr>
        <p:blipFill rotWithShape="1">
          <a:blip r:embed="rId3">
            <a:alphaModFix/>
          </a:blip>
          <a:srcRect l="74623"/>
          <a:stretch/>
        </p:blipFill>
        <p:spPr>
          <a:xfrm>
            <a:off x="863550" y="2677988"/>
            <a:ext cx="145900" cy="645874"/>
          </a:xfrm>
          <a:prstGeom prst="rect">
            <a:avLst/>
          </a:prstGeom>
          <a:noFill/>
          <a:ln>
            <a:noFill/>
          </a:ln>
        </p:spPr>
      </p:pic>
      <p:pic>
        <p:nvPicPr>
          <p:cNvPr id="1161" name="Google Shape;1161;p105"/>
          <p:cNvPicPr preferRelativeResize="0"/>
          <p:nvPr/>
        </p:nvPicPr>
        <p:blipFill rotWithShape="1">
          <a:blip r:embed="rId5">
            <a:alphaModFix/>
          </a:blip>
          <a:srcRect t="3678" b="3669"/>
          <a:stretch/>
        </p:blipFill>
        <p:spPr>
          <a:xfrm>
            <a:off x="863550" y="1678325"/>
            <a:ext cx="7439126" cy="572074"/>
          </a:xfrm>
          <a:prstGeom prst="rect">
            <a:avLst/>
          </a:prstGeom>
          <a:noFill/>
          <a:ln>
            <a:noFill/>
          </a:ln>
        </p:spPr>
      </p:pic>
      <p:pic>
        <p:nvPicPr>
          <p:cNvPr id="1162" name="Google Shape;1162;p105"/>
          <p:cNvPicPr preferRelativeResize="0"/>
          <p:nvPr/>
        </p:nvPicPr>
        <p:blipFill rotWithShape="1">
          <a:blip r:embed="rId3">
            <a:alphaModFix/>
          </a:blip>
          <a:srcRect l="74623"/>
          <a:stretch/>
        </p:blipFill>
        <p:spPr>
          <a:xfrm>
            <a:off x="863550" y="1643475"/>
            <a:ext cx="145900" cy="645874"/>
          </a:xfrm>
          <a:prstGeom prst="rect">
            <a:avLst/>
          </a:prstGeom>
          <a:noFill/>
          <a:ln>
            <a:noFill/>
          </a:ln>
        </p:spPr>
      </p:pic>
      <p:cxnSp>
        <p:nvCxnSpPr>
          <p:cNvPr id="1163" name="Google Shape;1163;p105"/>
          <p:cNvCxnSpPr>
            <a:endCxn id="1164" idx="2"/>
          </p:cNvCxnSpPr>
          <p:nvPr/>
        </p:nvCxnSpPr>
        <p:spPr>
          <a:xfrm>
            <a:off x="647802" y="1841898"/>
            <a:ext cx="0" cy="2366400"/>
          </a:xfrm>
          <a:prstGeom prst="straightConnector1">
            <a:avLst/>
          </a:prstGeom>
          <a:noFill/>
          <a:ln w="38100" cap="flat" cmpd="sng">
            <a:solidFill>
              <a:srgbClr val="282828"/>
            </a:solidFill>
            <a:prstDash val="solid"/>
            <a:round/>
            <a:headEnd type="none" w="med" len="med"/>
            <a:tailEnd type="none" w="med" len="med"/>
          </a:ln>
        </p:spPr>
      </p:cxnSp>
      <p:pic>
        <p:nvPicPr>
          <p:cNvPr id="1164" name="Google Shape;1164;p105"/>
          <p:cNvPicPr preferRelativeResize="0"/>
          <p:nvPr/>
        </p:nvPicPr>
        <p:blipFill>
          <a:blip r:embed="rId6">
            <a:alphaModFix/>
          </a:blip>
          <a:stretch>
            <a:fillRect/>
          </a:stretch>
        </p:blipFill>
        <p:spPr>
          <a:xfrm>
            <a:off x="366079" y="3636220"/>
            <a:ext cx="563446" cy="572077"/>
          </a:xfrm>
          <a:prstGeom prst="rect">
            <a:avLst/>
          </a:prstGeom>
          <a:noFill/>
          <a:ln>
            <a:noFill/>
          </a:ln>
        </p:spPr>
      </p:pic>
      <p:pic>
        <p:nvPicPr>
          <p:cNvPr id="1165" name="Google Shape;1165;p105"/>
          <p:cNvPicPr preferRelativeResize="0"/>
          <p:nvPr/>
        </p:nvPicPr>
        <p:blipFill>
          <a:blip r:embed="rId7">
            <a:alphaModFix/>
          </a:blip>
          <a:stretch>
            <a:fillRect/>
          </a:stretch>
        </p:blipFill>
        <p:spPr>
          <a:xfrm>
            <a:off x="363482" y="1682508"/>
            <a:ext cx="563185" cy="572092"/>
          </a:xfrm>
          <a:prstGeom prst="rect">
            <a:avLst/>
          </a:prstGeom>
          <a:noFill/>
          <a:ln>
            <a:noFill/>
          </a:ln>
        </p:spPr>
      </p:pic>
      <p:pic>
        <p:nvPicPr>
          <p:cNvPr id="1166" name="Google Shape;1166;p105"/>
          <p:cNvPicPr preferRelativeResize="0"/>
          <p:nvPr/>
        </p:nvPicPr>
        <p:blipFill>
          <a:blip r:embed="rId8">
            <a:alphaModFix/>
          </a:blip>
          <a:stretch>
            <a:fillRect/>
          </a:stretch>
        </p:blipFill>
        <p:spPr>
          <a:xfrm>
            <a:off x="363340" y="2703416"/>
            <a:ext cx="563446" cy="572077"/>
          </a:xfrm>
          <a:prstGeom prst="rect">
            <a:avLst/>
          </a:prstGeom>
          <a:noFill/>
          <a:ln>
            <a:noFill/>
          </a:ln>
        </p:spPr>
      </p:pic>
      <p:grpSp>
        <p:nvGrpSpPr>
          <p:cNvPr id="1167" name="Google Shape;1167;p105"/>
          <p:cNvGrpSpPr/>
          <p:nvPr/>
        </p:nvGrpSpPr>
        <p:grpSpPr>
          <a:xfrm>
            <a:off x="-12" y="0"/>
            <a:ext cx="9151202" cy="598359"/>
            <a:chOff x="-12" y="0"/>
            <a:chExt cx="9151202" cy="598359"/>
          </a:xfrm>
        </p:grpSpPr>
        <p:sp>
          <p:nvSpPr>
            <p:cNvPr id="1168" name="Google Shape;1168;p105"/>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9" name="Google Shape;1169;p105"/>
            <p:cNvPicPr preferRelativeResize="0"/>
            <p:nvPr/>
          </p:nvPicPr>
          <p:blipFill rotWithShape="1">
            <a:blip r:embed="rId9">
              <a:alphaModFix/>
            </a:blip>
            <a:srcRect t="1699" b="1709"/>
            <a:stretch/>
          </p:blipFill>
          <p:spPr>
            <a:xfrm>
              <a:off x="-12" y="481650"/>
              <a:ext cx="9151202" cy="116709"/>
            </a:xfrm>
            <a:prstGeom prst="rect">
              <a:avLst/>
            </a:prstGeom>
            <a:noFill/>
            <a:ln>
              <a:noFill/>
            </a:ln>
          </p:spPr>
        </p:pic>
      </p:grpSp>
      <p:sp>
        <p:nvSpPr>
          <p:cNvPr id="1170" name="Google Shape;1170;p105"/>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1171" name="Google Shape;1171;p105"/>
          <p:cNvSpPr txBox="1">
            <a:spLocks noGrp="1"/>
          </p:cNvSpPr>
          <p:nvPr>
            <p:ph type="title"/>
          </p:nvPr>
        </p:nvSpPr>
        <p:spPr>
          <a:xfrm>
            <a:off x="324000" y="810000"/>
            <a:ext cx="7135200" cy="307800"/>
          </a:xfrm>
          <a:prstGeom prst="rect">
            <a:avLst/>
          </a:prstGeom>
        </p:spPr>
        <p:txBody>
          <a:bodyPr spcFirstLastPara="1" wrap="square" lIns="0" tIns="0" rIns="0" bIns="0" anchor="ctr" anchorCtr="0">
            <a:noAutofit/>
          </a:bodyPr>
          <a:lstStyle>
            <a:lvl1pPr lvl="0">
              <a:spcBef>
                <a:spcPts val="0"/>
              </a:spcBef>
              <a:spcAft>
                <a:spcPts val="0"/>
              </a:spcAft>
              <a:buSzPts val="2200"/>
              <a:buFont typeface="Lexend"/>
              <a:buNone/>
              <a:defRPr b="0">
                <a:latin typeface="Lexend"/>
                <a:ea typeface="Lexend"/>
                <a:cs typeface="Lexend"/>
                <a:sym typeface="Lexend"/>
              </a:defRPr>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172" name="Google Shape;1172;p105"/>
          <p:cNvSpPr txBox="1">
            <a:spLocks noGrp="1"/>
          </p:cNvSpPr>
          <p:nvPr>
            <p:ph type="title" idx="2"/>
          </p:nvPr>
        </p:nvSpPr>
        <p:spPr>
          <a:xfrm>
            <a:off x="1225225" y="284125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73" name="Google Shape;1173;p105"/>
          <p:cNvSpPr txBox="1">
            <a:spLocks noGrp="1"/>
          </p:cNvSpPr>
          <p:nvPr>
            <p:ph type="title" idx="3"/>
          </p:nvPr>
        </p:nvSpPr>
        <p:spPr>
          <a:xfrm>
            <a:off x="1225200" y="378195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74" name="Google Shape;1174;p105"/>
          <p:cNvSpPr txBox="1">
            <a:spLocks noGrp="1"/>
          </p:cNvSpPr>
          <p:nvPr>
            <p:ph type="title" idx="4"/>
          </p:nvPr>
        </p:nvSpPr>
        <p:spPr>
          <a:xfrm>
            <a:off x="1225200" y="1822462"/>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9.3 Lesson outline (4)">
  <p:cSld name="CUSTOM_4">
    <p:spTree>
      <p:nvGrpSpPr>
        <p:cNvPr id="1" name="Shape 1175"/>
        <p:cNvGrpSpPr/>
        <p:nvPr/>
      </p:nvGrpSpPr>
      <p:grpSpPr>
        <a:xfrm>
          <a:off x="0" y="0"/>
          <a:ext cx="0" cy="0"/>
          <a:chOff x="0" y="0"/>
          <a:chExt cx="0" cy="0"/>
        </a:xfrm>
      </p:grpSpPr>
      <p:pic>
        <p:nvPicPr>
          <p:cNvPr id="1176" name="Google Shape;1176;p106"/>
          <p:cNvPicPr preferRelativeResize="0"/>
          <p:nvPr/>
        </p:nvPicPr>
        <p:blipFill rotWithShape="1">
          <a:blip r:embed="rId2">
            <a:alphaModFix/>
          </a:blip>
          <a:srcRect t="4429" b="4438"/>
          <a:stretch/>
        </p:blipFill>
        <p:spPr>
          <a:xfrm>
            <a:off x="863550" y="3146932"/>
            <a:ext cx="7439125" cy="563230"/>
          </a:xfrm>
          <a:prstGeom prst="rect">
            <a:avLst/>
          </a:prstGeom>
          <a:noFill/>
          <a:ln>
            <a:noFill/>
          </a:ln>
        </p:spPr>
      </p:pic>
      <p:pic>
        <p:nvPicPr>
          <p:cNvPr id="1177" name="Google Shape;1177;p106"/>
          <p:cNvPicPr preferRelativeResize="0"/>
          <p:nvPr/>
        </p:nvPicPr>
        <p:blipFill rotWithShape="1">
          <a:blip r:embed="rId3">
            <a:alphaModFix/>
          </a:blip>
          <a:srcRect l="74623"/>
          <a:stretch/>
        </p:blipFill>
        <p:spPr>
          <a:xfrm>
            <a:off x="863550" y="3105610"/>
            <a:ext cx="145900" cy="645874"/>
          </a:xfrm>
          <a:prstGeom prst="rect">
            <a:avLst/>
          </a:prstGeom>
          <a:noFill/>
          <a:ln>
            <a:noFill/>
          </a:ln>
        </p:spPr>
      </p:pic>
      <p:pic>
        <p:nvPicPr>
          <p:cNvPr id="1178" name="Google Shape;1178;p106"/>
          <p:cNvPicPr preferRelativeResize="0"/>
          <p:nvPr/>
        </p:nvPicPr>
        <p:blipFill rotWithShape="1">
          <a:blip r:embed="rId4">
            <a:alphaModFix/>
          </a:blip>
          <a:srcRect t="4387" b="4396"/>
          <a:stretch/>
        </p:blipFill>
        <p:spPr>
          <a:xfrm>
            <a:off x="863550" y="3971358"/>
            <a:ext cx="7439126" cy="563217"/>
          </a:xfrm>
          <a:prstGeom prst="rect">
            <a:avLst/>
          </a:prstGeom>
          <a:noFill/>
          <a:ln>
            <a:noFill/>
          </a:ln>
        </p:spPr>
      </p:pic>
      <p:pic>
        <p:nvPicPr>
          <p:cNvPr id="1179" name="Google Shape;1179;p106"/>
          <p:cNvPicPr preferRelativeResize="0"/>
          <p:nvPr/>
        </p:nvPicPr>
        <p:blipFill rotWithShape="1">
          <a:blip r:embed="rId3">
            <a:alphaModFix/>
          </a:blip>
          <a:srcRect l="74623"/>
          <a:stretch/>
        </p:blipFill>
        <p:spPr>
          <a:xfrm>
            <a:off x="863550" y="3939648"/>
            <a:ext cx="145900" cy="645874"/>
          </a:xfrm>
          <a:prstGeom prst="rect">
            <a:avLst/>
          </a:prstGeom>
          <a:noFill/>
          <a:ln>
            <a:noFill/>
          </a:ln>
        </p:spPr>
      </p:pic>
      <p:pic>
        <p:nvPicPr>
          <p:cNvPr id="1180" name="Google Shape;1180;p106"/>
          <p:cNvPicPr preferRelativeResize="0"/>
          <p:nvPr/>
        </p:nvPicPr>
        <p:blipFill rotWithShape="1">
          <a:blip r:embed="rId5">
            <a:alphaModFix/>
          </a:blip>
          <a:srcRect t="3678" b="3669"/>
          <a:stretch/>
        </p:blipFill>
        <p:spPr>
          <a:xfrm>
            <a:off x="863550" y="2292191"/>
            <a:ext cx="7439126" cy="572077"/>
          </a:xfrm>
          <a:prstGeom prst="rect">
            <a:avLst/>
          </a:prstGeom>
          <a:noFill/>
          <a:ln>
            <a:noFill/>
          </a:ln>
        </p:spPr>
      </p:pic>
      <p:pic>
        <p:nvPicPr>
          <p:cNvPr id="1181" name="Google Shape;1181;p106"/>
          <p:cNvPicPr preferRelativeResize="0"/>
          <p:nvPr/>
        </p:nvPicPr>
        <p:blipFill rotWithShape="1">
          <a:blip r:embed="rId3">
            <a:alphaModFix/>
          </a:blip>
          <a:srcRect l="74623"/>
          <a:stretch/>
        </p:blipFill>
        <p:spPr>
          <a:xfrm>
            <a:off x="863550" y="2265998"/>
            <a:ext cx="145900" cy="645874"/>
          </a:xfrm>
          <a:prstGeom prst="rect">
            <a:avLst/>
          </a:prstGeom>
          <a:noFill/>
          <a:ln>
            <a:noFill/>
          </a:ln>
        </p:spPr>
      </p:pic>
      <p:pic>
        <p:nvPicPr>
          <p:cNvPr id="1182" name="Google Shape;1182;p106"/>
          <p:cNvPicPr preferRelativeResize="0"/>
          <p:nvPr/>
        </p:nvPicPr>
        <p:blipFill rotWithShape="1">
          <a:blip r:embed="rId6">
            <a:alphaModFix/>
          </a:blip>
          <a:srcRect t="3678" b="3669"/>
          <a:stretch/>
        </p:blipFill>
        <p:spPr>
          <a:xfrm>
            <a:off x="863550" y="1457950"/>
            <a:ext cx="7439126" cy="572077"/>
          </a:xfrm>
          <a:prstGeom prst="rect">
            <a:avLst/>
          </a:prstGeom>
          <a:noFill/>
          <a:ln>
            <a:noFill/>
          </a:ln>
        </p:spPr>
      </p:pic>
      <p:pic>
        <p:nvPicPr>
          <p:cNvPr id="1183" name="Google Shape;1183;p106"/>
          <p:cNvPicPr preferRelativeResize="0"/>
          <p:nvPr/>
        </p:nvPicPr>
        <p:blipFill rotWithShape="1">
          <a:blip r:embed="rId3">
            <a:alphaModFix/>
          </a:blip>
          <a:srcRect l="74623"/>
          <a:stretch/>
        </p:blipFill>
        <p:spPr>
          <a:xfrm>
            <a:off x="863550" y="1423110"/>
            <a:ext cx="145900" cy="645874"/>
          </a:xfrm>
          <a:prstGeom prst="rect">
            <a:avLst/>
          </a:prstGeom>
          <a:noFill/>
          <a:ln>
            <a:noFill/>
          </a:ln>
        </p:spPr>
      </p:pic>
      <p:cxnSp>
        <p:nvCxnSpPr>
          <p:cNvPr id="1184" name="Google Shape;1184;p106"/>
          <p:cNvCxnSpPr/>
          <p:nvPr/>
        </p:nvCxnSpPr>
        <p:spPr>
          <a:xfrm>
            <a:off x="647802" y="1725234"/>
            <a:ext cx="600" cy="2679900"/>
          </a:xfrm>
          <a:prstGeom prst="straightConnector1">
            <a:avLst/>
          </a:prstGeom>
          <a:noFill/>
          <a:ln w="38100" cap="flat" cmpd="sng">
            <a:solidFill>
              <a:srgbClr val="282828"/>
            </a:solidFill>
            <a:prstDash val="solid"/>
            <a:round/>
            <a:headEnd type="none" w="med" len="med"/>
            <a:tailEnd type="none" w="med" len="med"/>
          </a:ln>
        </p:spPr>
      </p:cxnSp>
      <p:pic>
        <p:nvPicPr>
          <p:cNvPr id="1185" name="Google Shape;1185;p106"/>
          <p:cNvPicPr preferRelativeResize="0"/>
          <p:nvPr/>
        </p:nvPicPr>
        <p:blipFill>
          <a:blip r:embed="rId7">
            <a:alphaModFix/>
          </a:blip>
          <a:stretch>
            <a:fillRect/>
          </a:stretch>
        </p:blipFill>
        <p:spPr>
          <a:xfrm>
            <a:off x="366079" y="3134650"/>
            <a:ext cx="563446" cy="572077"/>
          </a:xfrm>
          <a:prstGeom prst="rect">
            <a:avLst/>
          </a:prstGeom>
          <a:noFill/>
          <a:ln>
            <a:noFill/>
          </a:ln>
        </p:spPr>
      </p:pic>
      <p:pic>
        <p:nvPicPr>
          <p:cNvPr id="1186" name="Google Shape;1186;p106"/>
          <p:cNvPicPr preferRelativeResize="0"/>
          <p:nvPr/>
        </p:nvPicPr>
        <p:blipFill>
          <a:blip r:embed="rId8">
            <a:alphaModFix/>
          </a:blip>
          <a:stretch>
            <a:fillRect/>
          </a:stretch>
        </p:blipFill>
        <p:spPr>
          <a:xfrm>
            <a:off x="363357" y="1462166"/>
            <a:ext cx="563185" cy="572092"/>
          </a:xfrm>
          <a:prstGeom prst="rect">
            <a:avLst/>
          </a:prstGeom>
          <a:noFill/>
          <a:ln>
            <a:noFill/>
          </a:ln>
        </p:spPr>
      </p:pic>
      <p:pic>
        <p:nvPicPr>
          <p:cNvPr id="1187" name="Google Shape;1187;p106"/>
          <p:cNvPicPr preferRelativeResize="0"/>
          <p:nvPr/>
        </p:nvPicPr>
        <p:blipFill>
          <a:blip r:embed="rId9">
            <a:alphaModFix/>
          </a:blip>
          <a:stretch>
            <a:fillRect/>
          </a:stretch>
        </p:blipFill>
        <p:spPr>
          <a:xfrm>
            <a:off x="363340" y="2287588"/>
            <a:ext cx="563446" cy="572077"/>
          </a:xfrm>
          <a:prstGeom prst="rect">
            <a:avLst/>
          </a:prstGeom>
          <a:noFill/>
          <a:ln>
            <a:noFill/>
          </a:ln>
        </p:spPr>
      </p:pic>
      <p:pic>
        <p:nvPicPr>
          <p:cNvPr id="1188" name="Google Shape;1188;p106"/>
          <p:cNvPicPr preferRelativeResize="0"/>
          <p:nvPr/>
        </p:nvPicPr>
        <p:blipFill>
          <a:blip r:embed="rId10">
            <a:alphaModFix/>
          </a:blip>
          <a:stretch>
            <a:fillRect/>
          </a:stretch>
        </p:blipFill>
        <p:spPr>
          <a:xfrm>
            <a:off x="363341" y="3969363"/>
            <a:ext cx="563446" cy="572077"/>
          </a:xfrm>
          <a:prstGeom prst="rect">
            <a:avLst/>
          </a:prstGeom>
          <a:noFill/>
          <a:ln>
            <a:noFill/>
          </a:ln>
        </p:spPr>
      </p:pic>
      <p:grpSp>
        <p:nvGrpSpPr>
          <p:cNvPr id="1189" name="Google Shape;1189;p106"/>
          <p:cNvGrpSpPr/>
          <p:nvPr/>
        </p:nvGrpSpPr>
        <p:grpSpPr>
          <a:xfrm>
            <a:off x="-12" y="0"/>
            <a:ext cx="9151202" cy="598359"/>
            <a:chOff x="-12" y="0"/>
            <a:chExt cx="9151202" cy="598359"/>
          </a:xfrm>
        </p:grpSpPr>
        <p:sp>
          <p:nvSpPr>
            <p:cNvPr id="1190" name="Google Shape;1190;p106"/>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1" name="Google Shape;1191;p106"/>
            <p:cNvPicPr preferRelativeResize="0"/>
            <p:nvPr/>
          </p:nvPicPr>
          <p:blipFill rotWithShape="1">
            <a:blip r:embed="rId11">
              <a:alphaModFix/>
            </a:blip>
            <a:srcRect t="1699" b="1709"/>
            <a:stretch/>
          </p:blipFill>
          <p:spPr>
            <a:xfrm>
              <a:off x="-12" y="481650"/>
              <a:ext cx="9151202" cy="116709"/>
            </a:xfrm>
            <a:prstGeom prst="rect">
              <a:avLst/>
            </a:prstGeom>
            <a:noFill/>
            <a:ln>
              <a:noFill/>
            </a:ln>
          </p:spPr>
        </p:pic>
      </p:grpSp>
      <p:sp>
        <p:nvSpPr>
          <p:cNvPr id="1192" name="Google Shape;1192;p106"/>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1193" name="Google Shape;1193;p106"/>
          <p:cNvSpPr txBox="1">
            <a:spLocks noGrp="1"/>
          </p:cNvSpPr>
          <p:nvPr>
            <p:ph type="title"/>
          </p:nvPr>
        </p:nvSpPr>
        <p:spPr>
          <a:xfrm>
            <a:off x="324000" y="810000"/>
            <a:ext cx="7135200" cy="307800"/>
          </a:xfrm>
          <a:prstGeom prst="rect">
            <a:avLst/>
          </a:prstGeom>
        </p:spPr>
        <p:txBody>
          <a:bodyPr spcFirstLastPara="1" wrap="square" lIns="0" tIns="0" rIns="0" bIns="0" anchor="ctr" anchorCtr="0">
            <a:noAutofit/>
          </a:bodyPr>
          <a:lstStyle>
            <a:lvl1pPr lvl="0">
              <a:spcBef>
                <a:spcPts val="0"/>
              </a:spcBef>
              <a:spcAft>
                <a:spcPts val="0"/>
              </a:spcAft>
              <a:buSzPts val="2200"/>
              <a:buFont typeface="Lexend"/>
              <a:buNone/>
              <a:defRPr b="0">
                <a:latin typeface="Lexend"/>
                <a:ea typeface="Lexend"/>
                <a:cs typeface="Lexend"/>
                <a:sym typeface="Lexend"/>
              </a:defRPr>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194" name="Google Shape;1194;p106"/>
          <p:cNvSpPr txBox="1">
            <a:spLocks noGrp="1"/>
          </p:cNvSpPr>
          <p:nvPr>
            <p:ph type="title" idx="2"/>
          </p:nvPr>
        </p:nvSpPr>
        <p:spPr>
          <a:xfrm>
            <a:off x="1224600" y="160210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95" name="Google Shape;1195;p106"/>
          <p:cNvSpPr txBox="1">
            <a:spLocks noGrp="1"/>
          </p:cNvSpPr>
          <p:nvPr>
            <p:ph type="title" idx="3"/>
          </p:nvPr>
        </p:nvSpPr>
        <p:spPr>
          <a:xfrm>
            <a:off x="1224600" y="243175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96" name="Google Shape;1196;p106"/>
          <p:cNvSpPr txBox="1">
            <a:spLocks noGrp="1"/>
          </p:cNvSpPr>
          <p:nvPr>
            <p:ph type="title" idx="4"/>
          </p:nvPr>
        </p:nvSpPr>
        <p:spPr>
          <a:xfrm>
            <a:off x="1224600" y="3286637"/>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97" name="Google Shape;1197;p106"/>
          <p:cNvSpPr txBox="1">
            <a:spLocks noGrp="1"/>
          </p:cNvSpPr>
          <p:nvPr>
            <p:ph type="title" idx="5"/>
          </p:nvPr>
        </p:nvSpPr>
        <p:spPr>
          <a:xfrm>
            <a:off x="1224600" y="4108150"/>
            <a:ext cx="6852300" cy="283800"/>
          </a:xfrm>
          <a:prstGeom prst="rect">
            <a:avLst/>
          </a:prstGeom>
        </p:spPr>
        <p:txBody>
          <a:bodyPr spcFirstLastPara="1" wrap="square" lIns="0" tIns="0" rIns="0" bIns="0" anchor="ctr" anchorCtr="0">
            <a:spAutoFit/>
          </a:bodyPr>
          <a:lstStyle>
            <a:lvl1pPr lv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_2">
    <p:spTree>
      <p:nvGrpSpPr>
        <p:cNvPr id="1" name="Shape 1198"/>
        <p:cNvGrpSpPr/>
        <p:nvPr/>
      </p:nvGrpSpPr>
      <p:grpSpPr>
        <a:xfrm>
          <a:off x="0" y="0"/>
          <a:ext cx="0" cy="0"/>
          <a:chOff x="0" y="0"/>
          <a:chExt cx="0" cy="0"/>
        </a:xfrm>
      </p:grpSpPr>
      <p:grpSp>
        <p:nvGrpSpPr>
          <p:cNvPr id="1199" name="Google Shape;1199;p107"/>
          <p:cNvGrpSpPr/>
          <p:nvPr/>
        </p:nvGrpSpPr>
        <p:grpSpPr>
          <a:xfrm>
            <a:off x="-1" y="-2"/>
            <a:ext cx="9151203" cy="649227"/>
            <a:chOff x="-1" y="-2"/>
            <a:chExt cx="9151203" cy="649227"/>
          </a:xfrm>
        </p:grpSpPr>
        <p:pic>
          <p:nvPicPr>
            <p:cNvPr id="1200" name="Google Shape;1200;p107"/>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1201" name="Google Shape;1201;p107"/>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107"/>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1203" name="Google Shape;1203;p107"/>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1204" name="Google Shape;1204;p107"/>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1205" name="Google Shape;1205;p107"/>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6" name="Google Shape;1206;p107"/>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1207"/>
        <p:cNvGrpSpPr/>
        <p:nvPr/>
      </p:nvGrpSpPr>
      <p:grpSpPr>
        <a:xfrm>
          <a:off x="0" y="0"/>
          <a:ext cx="0" cy="0"/>
          <a:chOff x="0" y="0"/>
          <a:chExt cx="0" cy="0"/>
        </a:xfrm>
      </p:grpSpPr>
      <p:grpSp>
        <p:nvGrpSpPr>
          <p:cNvPr id="1208" name="Google Shape;1208;p108"/>
          <p:cNvGrpSpPr/>
          <p:nvPr/>
        </p:nvGrpSpPr>
        <p:grpSpPr>
          <a:xfrm>
            <a:off x="-1" y="-2"/>
            <a:ext cx="9151203" cy="649236"/>
            <a:chOff x="-1" y="-2"/>
            <a:chExt cx="9151203" cy="649236"/>
          </a:xfrm>
        </p:grpSpPr>
        <p:pic>
          <p:nvPicPr>
            <p:cNvPr id="1209" name="Google Shape;1209;p10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10" name="Google Shape;1210;p108"/>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108"/>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pic>
        <p:nvPicPr>
          <p:cNvPr id="1212" name="Google Shape;1212;p108"/>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1213" name="Google Shape;1213;p108"/>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14" name="Google Shape;1214;p108"/>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215" name="Google Shape;1215;p108"/>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3.00 Explanation blank - blue ">
  <p:cSld name="TITLE_AND_TWO_COLUMNS_1_1_6_2_2">
    <p:spTree>
      <p:nvGrpSpPr>
        <p:cNvPr id="1" name="Shape 1216"/>
        <p:cNvGrpSpPr/>
        <p:nvPr/>
      </p:nvGrpSpPr>
      <p:grpSpPr>
        <a:xfrm>
          <a:off x="0" y="0"/>
          <a:ext cx="0" cy="0"/>
          <a:chOff x="0" y="0"/>
          <a:chExt cx="0" cy="0"/>
        </a:xfrm>
      </p:grpSpPr>
      <p:pic>
        <p:nvPicPr>
          <p:cNvPr id="1217" name="Google Shape;1217;p10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18" name="Google Shape;1218;p109"/>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9"/>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Explanation</a:t>
            </a:r>
            <a:endParaRPr sz="900" b="1">
              <a:solidFill>
                <a:srgbClr val="EBEDFE"/>
              </a:solidFill>
              <a:latin typeface="Lexend"/>
              <a:ea typeface="Lexend"/>
              <a:cs typeface="Lexend"/>
              <a:sym typeface="Lexend"/>
            </a:endParaRPr>
          </a:p>
        </p:txBody>
      </p:sp>
      <p:pic>
        <p:nvPicPr>
          <p:cNvPr id="1220" name="Google Shape;1220;p109"/>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1221" name="Google Shape;1221;p109"/>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2" name="Google Shape;1222;p109"/>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223" name="Google Shape;1223;p109"/>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4.00 Explanation blank - pink ">
  <p:cSld name="TITLE_AND_TWO_COLUMNS_1_1_6_2_1_1">
    <p:spTree>
      <p:nvGrpSpPr>
        <p:cNvPr id="1" name="Shape 1224"/>
        <p:cNvGrpSpPr/>
        <p:nvPr/>
      </p:nvGrpSpPr>
      <p:grpSpPr>
        <a:xfrm>
          <a:off x="0" y="0"/>
          <a:ext cx="0" cy="0"/>
          <a:chOff x="0" y="0"/>
          <a:chExt cx="0" cy="0"/>
        </a:xfrm>
      </p:grpSpPr>
      <p:pic>
        <p:nvPicPr>
          <p:cNvPr id="1225" name="Google Shape;1225;p11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26" name="Google Shape;1226;p110"/>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0"/>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Explanation</a:t>
            </a:r>
            <a:endParaRPr sz="900" b="1">
              <a:solidFill>
                <a:srgbClr val="FAEAF6"/>
              </a:solidFill>
              <a:latin typeface="Lexend"/>
              <a:ea typeface="Lexend"/>
              <a:cs typeface="Lexend"/>
              <a:sym typeface="Lexend"/>
            </a:endParaRPr>
          </a:p>
        </p:txBody>
      </p:sp>
      <p:pic>
        <p:nvPicPr>
          <p:cNvPr id="1228" name="Google Shape;1228;p110"/>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1229" name="Google Shape;1229;p110"/>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0" name="Google Shape;1230;p110"/>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231" name="Google Shape;1231;p110"/>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01 I do We do - purple">
  <p:cSld name="TITLE_AND_TWO_COLUMNS_1_1_9_2_2">
    <p:bg>
      <p:bgPr>
        <a:solidFill>
          <a:srgbClr val="F3EEFB"/>
        </a:solidFill>
        <a:effectLst/>
      </p:bgPr>
    </p:bg>
    <p:spTree>
      <p:nvGrpSpPr>
        <p:cNvPr id="1" name="Shape 1232"/>
        <p:cNvGrpSpPr/>
        <p:nvPr/>
      </p:nvGrpSpPr>
      <p:grpSpPr>
        <a:xfrm>
          <a:off x="0" y="0"/>
          <a:ext cx="0" cy="0"/>
          <a:chOff x="0" y="0"/>
          <a:chExt cx="0" cy="0"/>
        </a:xfrm>
      </p:grpSpPr>
      <p:sp>
        <p:nvSpPr>
          <p:cNvPr id="1233" name="Google Shape;1233;p111"/>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4" name="Google Shape;1234;p111"/>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1235" name="Google Shape;1235;p111"/>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11"/>
          <p:cNvSpPr txBox="1">
            <a:spLocks noGrp="1"/>
          </p:cNvSpPr>
          <p:nvPr>
            <p:ph type="subTitle" idx="1"/>
          </p:nvPr>
        </p:nvSpPr>
        <p:spPr>
          <a:xfrm>
            <a:off x="3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237" name="Google Shape;1237;p111"/>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238" name="Google Shape;1238;p111"/>
          <p:cNvGrpSpPr/>
          <p:nvPr/>
        </p:nvGrpSpPr>
        <p:grpSpPr>
          <a:xfrm>
            <a:off x="7834231" y="1285"/>
            <a:ext cx="828900" cy="576065"/>
            <a:chOff x="7801496" y="1285"/>
            <a:chExt cx="828900" cy="576065"/>
          </a:xfrm>
        </p:grpSpPr>
        <p:pic>
          <p:nvPicPr>
            <p:cNvPr id="1239" name="Google Shape;1239;p111"/>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1240" name="Google Shape;1240;p111"/>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Explanation</a:t>
              </a:r>
              <a:endParaRPr sz="900" b="1">
                <a:solidFill>
                  <a:srgbClr val="EBEDFE"/>
                </a:solidFill>
                <a:latin typeface="Lexend"/>
                <a:ea typeface="Lexend"/>
                <a:cs typeface="Lexend"/>
                <a:sym typeface="Lexend"/>
              </a:endParaRPr>
            </a:p>
          </p:txBody>
        </p:sp>
      </p:grpSp>
      <p:grpSp>
        <p:nvGrpSpPr>
          <p:cNvPr id="1241" name="Google Shape;1241;p111"/>
          <p:cNvGrpSpPr/>
          <p:nvPr/>
        </p:nvGrpSpPr>
        <p:grpSpPr>
          <a:xfrm>
            <a:off x="8635663" y="1285"/>
            <a:ext cx="499700" cy="576065"/>
            <a:chOff x="8635663" y="1285"/>
            <a:chExt cx="499700" cy="576065"/>
          </a:xfrm>
        </p:grpSpPr>
        <p:pic>
          <p:nvPicPr>
            <p:cNvPr id="1242" name="Google Shape;1242;p111"/>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1243" name="Google Shape;1243;p111"/>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grpSp>
      <p:sp>
        <p:nvSpPr>
          <p:cNvPr id="1244" name="Google Shape;1244;p111"/>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45" name="Google Shape;1245;p111"/>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01 I do We do - jade">
  <p:cSld name="TITLE_AND_TWO_COLUMNS_1_1_9_2_2_1_1">
    <p:bg>
      <p:bgPr>
        <a:solidFill>
          <a:srgbClr val="E6F2F2"/>
        </a:solidFill>
        <a:effectLst/>
      </p:bgPr>
    </p:bg>
    <p:spTree>
      <p:nvGrpSpPr>
        <p:cNvPr id="1" name="Shape 1246"/>
        <p:cNvGrpSpPr/>
        <p:nvPr/>
      </p:nvGrpSpPr>
      <p:grpSpPr>
        <a:xfrm>
          <a:off x="0" y="0"/>
          <a:ext cx="0" cy="0"/>
          <a:chOff x="0" y="0"/>
          <a:chExt cx="0" cy="0"/>
        </a:xfrm>
      </p:grpSpPr>
      <p:sp>
        <p:nvSpPr>
          <p:cNvPr id="1247" name="Google Shape;1247;p112"/>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8" name="Google Shape;1248;p11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49" name="Google Shape;1249;p11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12"/>
          <p:cNvSpPr txBox="1">
            <a:spLocks noGrp="1"/>
          </p:cNvSpPr>
          <p:nvPr>
            <p:ph type="subTitle" idx="1"/>
          </p:nvPr>
        </p:nvSpPr>
        <p:spPr>
          <a:xfrm>
            <a:off x="48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251" name="Google Shape;1251;p112"/>
          <p:cNvGrpSpPr/>
          <p:nvPr/>
        </p:nvGrpSpPr>
        <p:grpSpPr>
          <a:xfrm>
            <a:off x="7834231" y="1285"/>
            <a:ext cx="828900" cy="576065"/>
            <a:chOff x="7801496" y="1285"/>
            <a:chExt cx="828900" cy="576065"/>
          </a:xfrm>
        </p:grpSpPr>
        <p:pic>
          <p:nvPicPr>
            <p:cNvPr id="1252" name="Google Shape;1252;p112"/>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1253" name="Google Shape;1253;p112"/>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grpSp>
      <p:grpSp>
        <p:nvGrpSpPr>
          <p:cNvPr id="1254" name="Google Shape;1254;p112"/>
          <p:cNvGrpSpPr/>
          <p:nvPr/>
        </p:nvGrpSpPr>
        <p:grpSpPr>
          <a:xfrm>
            <a:off x="8635663" y="1285"/>
            <a:ext cx="499700" cy="576065"/>
            <a:chOff x="8635663" y="1285"/>
            <a:chExt cx="499700" cy="576065"/>
          </a:xfrm>
        </p:grpSpPr>
        <p:pic>
          <p:nvPicPr>
            <p:cNvPr id="1255" name="Google Shape;1255;p112"/>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1256" name="Google Shape;1256;p112"/>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grpSp>
      <p:sp>
        <p:nvSpPr>
          <p:cNvPr id="1257" name="Google Shape;1257;p112"/>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8" name="Google Shape;1258;p112"/>
          <p:cNvSpPr txBox="1">
            <a:spLocks noGrp="1"/>
          </p:cNvSpPr>
          <p:nvPr>
            <p:ph type="subTitle" idx="2"/>
          </p:nvPr>
        </p:nvSpPr>
        <p:spPr>
          <a:xfrm>
            <a:off x="3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3.01 I do We do - blue">
  <p:cSld name="TITLE_AND_TWO_COLUMNS_1_1_9_2_3">
    <p:bg>
      <p:bgPr>
        <a:solidFill>
          <a:srgbClr val="EBEDFE"/>
        </a:solidFill>
        <a:effectLst/>
      </p:bgPr>
    </p:bg>
    <p:spTree>
      <p:nvGrpSpPr>
        <p:cNvPr id="1" name="Shape 1259"/>
        <p:cNvGrpSpPr/>
        <p:nvPr/>
      </p:nvGrpSpPr>
      <p:grpSpPr>
        <a:xfrm>
          <a:off x="0" y="0"/>
          <a:ext cx="0" cy="0"/>
          <a:chOff x="0" y="0"/>
          <a:chExt cx="0" cy="0"/>
        </a:xfrm>
      </p:grpSpPr>
      <p:sp>
        <p:nvSpPr>
          <p:cNvPr id="1260" name="Google Shape;1260;p113"/>
          <p:cNvSpPr/>
          <p:nvPr/>
        </p:nvSpPr>
        <p:spPr>
          <a:xfrm>
            <a:off x="0" y="18750"/>
            <a:ext cx="4572300" cy="512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1" name="Google Shape;1261;p11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62" name="Google Shape;1262;p113"/>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13"/>
          <p:cNvSpPr txBox="1">
            <a:spLocks noGrp="1"/>
          </p:cNvSpPr>
          <p:nvPr>
            <p:ph type="subTitle" idx="1"/>
          </p:nvPr>
        </p:nvSpPr>
        <p:spPr>
          <a:xfrm>
            <a:off x="48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264" name="Google Shape;1264;p113"/>
          <p:cNvGrpSpPr/>
          <p:nvPr/>
        </p:nvGrpSpPr>
        <p:grpSpPr>
          <a:xfrm>
            <a:off x="7834231" y="1285"/>
            <a:ext cx="828900" cy="576065"/>
            <a:chOff x="7801496" y="1285"/>
            <a:chExt cx="828900" cy="576065"/>
          </a:xfrm>
        </p:grpSpPr>
        <p:pic>
          <p:nvPicPr>
            <p:cNvPr id="1265" name="Google Shape;1265;p113"/>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1266" name="Google Shape;1266;p113"/>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grpSp>
      <p:grpSp>
        <p:nvGrpSpPr>
          <p:cNvPr id="1267" name="Google Shape;1267;p113"/>
          <p:cNvGrpSpPr/>
          <p:nvPr/>
        </p:nvGrpSpPr>
        <p:grpSpPr>
          <a:xfrm>
            <a:off x="8635663" y="1285"/>
            <a:ext cx="499700" cy="576065"/>
            <a:chOff x="8635663" y="1285"/>
            <a:chExt cx="499700" cy="576065"/>
          </a:xfrm>
        </p:grpSpPr>
        <p:pic>
          <p:nvPicPr>
            <p:cNvPr id="1268" name="Google Shape;1268;p113"/>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1269" name="Google Shape;1269;p113"/>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grpSp>
      <p:sp>
        <p:nvSpPr>
          <p:cNvPr id="1270" name="Google Shape;1270;p113"/>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1" name="Google Shape;1271;p113"/>
          <p:cNvSpPr txBox="1">
            <a:spLocks noGrp="1"/>
          </p:cNvSpPr>
          <p:nvPr>
            <p:ph type="subTitle" idx="2"/>
          </p:nvPr>
        </p:nvSpPr>
        <p:spPr>
          <a:xfrm>
            <a:off x="3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Z.0 Title slide - History">
  <p:cSld name="Title Slide 2_1_1_1_1_2">
    <p:bg>
      <p:bgPr>
        <a:solidFill>
          <a:srgbClr val="BEF2BD"/>
        </a:solidFill>
        <a:effectLst/>
      </p:bgPr>
    </p:bg>
    <p:spTree>
      <p:nvGrpSpPr>
        <p:cNvPr id="1" name="Shape 107"/>
        <p:cNvGrpSpPr/>
        <p:nvPr/>
      </p:nvGrpSpPr>
      <p:grpSpPr>
        <a:xfrm>
          <a:off x="0" y="0"/>
          <a:ext cx="0" cy="0"/>
          <a:chOff x="0" y="0"/>
          <a:chExt cx="0" cy="0"/>
        </a:xfrm>
      </p:grpSpPr>
      <p:pic>
        <p:nvPicPr>
          <p:cNvPr id="108" name="Google Shape;108;p12"/>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109" name="Google Shape;109;p12"/>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2"/>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History</a:t>
            </a:r>
            <a:endParaRPr sz="1700" b="1">
              <a:latin typeface="Lexend"/>
              <a:ea typeface="Lexend"/>
              <a:cs typeface="Lexend"/>
              <a:sym typeface="Lexend"/>
            </a:endParaRPr>
          </a:p>
        </p:txBody>
      </p:sp>
      <p:pic>
        <p:nvPicPr>
          <p:cNvPr id="111" name="Google Shape;111;p12"/>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12" name="Google Shape;112;p12"/>
          <p:cNvGrpSpPr/>
          <p:nvPr/>
        </p:nvGrpSpPr>
        <p:grpSpPr>
          <a:xfrm>
            <a:off x="6156975" y="0"/>
            <a:ext cx="2987025" cy="3854074"/>
            <a:chOff x="6156975" y="0"/>
            <a:chExt cx="2987025" cy="3854074"/>
          </a:xfrm>
        </p:grpSpPr>
        <p:pic>
          <p:nvPicPr>
            <p:cNvPr id="113" name="Google Shape;113;p12"/>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14" name="Google Shape;114;p12"/>
            <p:cNvSpPr/>
            <p:nvPr/>
          </p:nvSpPr>
          <p:spPr>
            <a:xfrm>
              <a:off x="6860400" y="1205850"/>
              <a:ext cx="1959600" cy="1365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2"/>
            <p:cNvPicPr preferRelativeResize="0"/>
            <p:nvPr/>
          </p:nvPicPr>
          <p:blipFill>
            <a:blip r:embed="rId5">
              <a:alphaModFix/>
            </a:blip>
            <a:stretch>
              <a:fillRect/>
            </a:stretch>
          </p:blipFill>
          <p:spPr>
            <a:xfrm rot="-378432">
              <a:off x="7001357" y="1317070"/>
              <a:ext cx="1677682" cy="1143462"/>
            </a:xfrm>
            <a:prstGeom prst="rect">
              <a:avLst/>
            </a:prstGeom>
            <a:noFill/>
            <a:ln>
              <a:noFill/>
            </a:ln>
          </p:spPr>
        </p:pic>
      </p:grpSp>
      <p:sp>
        <p:nvSpPr>
          <p:cNvPr id="116" name="Google Shape;116;p12"/>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17" name="Google Shape;117;p12"/>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4.01 I do We do - pink">
  <p:cSld name="TITLE_AND_TWO_COLUMNS_1_1_9_2_2_1_1_1">
    <p:bg>
      <p:bgPr>
        <a:solidFill>
          <a:srgbClr val="FAEAF6"/>
        </a:solidFill>
        <a:effectLst/>
      </p:bgPr>
    </p:bg>
    <p:spTree>
      <p:nvGrpSpPr>
        <p:cNvPr id="1" name="Shape 1272"/>
        <p:cNvGrpSpPr/>
        <p:nvPr/>
      </p:nvGrpSpPr>
      <p:grpSpPr>
        <a:xfrm>
          <a:off x="0" y="0"/>
          <a:ext cx="0" cy="0"/>
          <a:chOff x="0" y="0"/>
          <a:chExt cx="0" cy="0"/>
        </a:xfrm>
      </p:grpSpPr>
      <p:sp>
        <p:nvSpPr>
          <p:cNvPr id="1273" name="Google Shape;1273;p114"/>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4" name="Google Shape;1274;p11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275" name="Google Shape;1275;p114"/>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14"/>
          <p:cNvSpPr txBox="1">
            <a:spLocks noGrp="1"/>
          </p:cNvSpPr>
          <p:nvPr>
            <p:ph type="subTitle" idx="1"/>
          </p:nvPr>
        </p:nvSpPr>
        <p:spPr>
          <a:xfrm>
            <a:off x="48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277" name="Google Shape;1277;p114"/>
          <p:cNvGrpSpPr/>
          <p:nvPr/>
        </p:nvGrpSpPr>
        <p:grpSpPr>
          <a:xfrm>
            <a:off x="7834231" y="1285"/>
            <a:ext cx="828900" cy="576065"/>
            <a:chOff x="7801496" y="1285"/>
            <a:chExt cx="828900" cy="576065"/>
          </a:xfrm>
        </p:grpSpPr>
        <p:pic>
          <p:nvPicPr>
            <p:cNvPr id="1278" name="Google Shape;1278;p114"/>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1279" name="Google Shape;1279;p114"/>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Explanation</a:t>
              </a:r>
              <a:endParaRPr sz="900" b="1">
                <a:solidFill>
                  <a:srgbClr val="FAEAF6"/>
                </a:solidFill>
                <a:latin typeface="Lexend"/>
                <a:ea typeface="Lexend"/>
                <a:cs typeface="Lexend"/>
                <a:sym typeface="Lexend"/>
              </a:endParaRPr>
            </a:p>
          </p:txBody>
        </p:sp>
      </p:grpSp>
      <p:grpSp>
        <p:nvGrpSpPr>
          <p:cNvPr id="1280" name="Google Shape;1280;p114"/>
          <p:cNvGrpSpPr/>
          <p:nvPr/>
        </p:nvGrpSpPr>
        <p:grpSpPr>
          <a:xfrm>
            <a:off x="8635663" y="1285"/>
            <a:ext cx="499700" cy="576065"/>
            <a:chOff x="8635663" y="1285"/>
            <a:chExt cx="499700" cy="576065"/>
          </a:xfrm>
        </p:grpSpPr>
        <p:pic>
          <p:nvPicPr>
            <p:cNvPr id="1281" name="Google Shape;1281;p114"/>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1282" name="Google Shape;1282;p114"/>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grpSp>
      <p:sp>
        <p:nvSpPr>
          <p:cNvPr id="1283" name="Google Shape;1283;p114"/>
          <p:cNvSpPr txBox="1">
            <a:spLocks noGrp="1"/>
          </p:cNvSpPr>
          <p:nvPr>
            <p:ph type="title"/>
          </p:nvPr>
        </p:nvSpPr>
        <p:spPr>
          <a:xfrm>
            <a:off x="324000" y="152400"/>
            <a:ext cx="713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84" name="Google Shape;1284;p114"/>
          <p:cNvSpPr txBox="1">
            <a:spLocks noGrp="1"/>
          </p:cNvSpPr>
          <p:nvPr>
            <p:ph type="subTitle" idx="2"/>
          </p:nvPr>
        </p:nvSpPr>
        <p:spPr>
          <a:xfrm>
            <a:off x="324000" y="810000"/>
            <a:ext cx="3982200" cy="40104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02 CfU true/false/why - purple">
  <p:cSld name="TITLE_AND_TWO_COLUMNS_1_1_9_1_3_1">
    <p:bg>
      <p:bgPr>
        <a:solidFill>
          <a:srgbClr val="F3EEFB"/>
        </a:solidFill>
        <a:effectLst/>
      </p:bgPr>
    </p:bg>
    <p:spTree>
      <p:nvGrpSpPr>
        <p:cNvPr id="1" name="Shape 1285"/>
        <p:cNvGrpSpPr/>
        <p:nvPr/>
      </p:nvGrpSpPr>
      <p:grpSpPr>
        <a:xfrm>
          <a:off x="0" y="0"/>
          <a:ext cx="0" cy="0"/>
          <a:chOff x="0" y="0"/>
          <a:chExt cx="0" cy="0"/>
        </a:xfrm>
      </p:grpSpPr>
      <p:pic>
        <p:nvPicPr>
          <p:cNvPr id="1286" name="Google Shape;1286;p115"/>
          <p:cNvPicPr preferRelativeResize="0"/>
          <p:nvPr/>
        </p:nvPicPr>
        <p:blipFill>
          <a:blip r:embed="rId2">
            <a:alphaModFix/>
          </a:blip>
          <a:stretch>
            <a:fillRect/>
          </a:stretch>
        </p:blipFill>
        <p:spPr>
          <a:xfrm>
            <a:off x="2429763" y="2085316"/>
            <a:ext cx="457425" cy="457425"/>
          </a:xfrm>
          <a:prstGeom prst="rect">
            <a:avLst/>
          </a:prstGeom>
          <a:noFill/>
          <a:ln>
            <a:noFill/>
          </a:ln>
        </p:spPr>
      </p:pic>
      <p:pic>
        <p:nvPicPr>
          <p:cNvPr id="1287" name="Google Shape;1287;p115"/>
          <p:cNvPicPr preferRelativeResize="0"/>
          <p:nvPr/>
        </p:nvPicPr>
        <p:blipFill>
          <a:blip r:embed="rId2">
            <a:alphaModFix/>
          </a:blip>
          <a:stretch>
            <a:fillRect/>
          </a:stretch>
        </p:blipFill>
        <p:spPr>
          <a:xfrm>
            <a:off x="4823988" y="2085316"/>
            <a:ext cx="457425" cy="457425"/>
          </a:xfrm>
          <a:prstGeom prst="rect">
            <a:avLst/>
          </a:prstGeom>
          <a:noFill/>
          <a:ln>
            <a:noFill/>
          </a:ln>
        </p:spPr>
      </p:pic>
      <p:pic>
        <p:nvPicPr>
          <p:cNvPr id="1288" name="Google Shape;1288;p115"/>
          <p:cNvPicPr preferRelativeResize="0"/>
          <p:nvPr/>
        </p:nvPicPr>
        <p:blipFill>
          <a:blip r:embed="rId3">
            <a:alphaModFix/>
          </a:blip>
          <a:stretch>
            <a:fillRect/>
          </a:stretch>
        </p:blipFill>
        <p:spPr>
          <a:xfrm>
            <a:off x="0" y="532525"/>
            <a:ext cx="9151202" cy="116709"/>
          </a:xfrm>
          <a:prstGeom prst="rect">
            <a:avLst/>
          </a:prstGeom>
          <a:noFill/>
          <a:ln>
            <a:noFill/>
          </a:ln>
        </p:spPr>
      </p:pic>
      <p:sp>
        <p:nvSpPr>
          <p:cNvPr id="1289" name="Google Shape;1289;p115"/>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15"/>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1291" name="Google Shape;1291;p115"/>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1292" name="Google Shape;1292;p115"/>
          <p:cNvSpPr txBox="1">
            <a:spLocks noGrp="1"/>
          </p:cNvSpPr>
          <p:nvPr>
            <p:ph type="subTitle" idx="1"/>
          </p:nvPr>
        </p:nvSpPr>
        <p:spPr>
          <a:xfrm>
            <a:off x="324000" y="3577125"/>
            <a:ext cx="8109300" cy="730800"/>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200">
                <a:latin typeface="Kalam"/>
                <a:ea typeface="Kalam"/>
                <a:cs typeface="Kalam"/>
                <a:sym typeface="Kalam"/>
              </a:defRPr>
            </a:lvl1pPr>
            <a:lvl2pPr lvl="1">
              <a:spcBef>
                <a:spcPts val="1000"/>
              </a:spcBef>
              <a:spcAft>
                <a:spcPts val="0"/>
              </a:spcAft>
              <a:buSzPts val="2100"/>
              <a:buFont typeface="Kalam"/>
              <a:buNone/>
              <a:defRPr>
                <a:latin typeface="Kalam"/>
                <a:ea typeface="Kalam"/>
                <a:cs typeface="Kalam"/>
                <a:sym typeface="Kalam"/>
              </a:defRPr>
            </a:lvl2pPr>
            <a:lvl3pPr lvl="2">
              <a:spcBef>
                <a:spcPts val="1000"/>
              </a:spcBef>
              <a:spcAft>
                <a:spcPts val="0"/>
              </a:spcAft>
              <a:buSzPts val="2000"/>
              <a:buFont typeface="Kalam"/>
              <a:buNone/>
              <a:defRPr>
                <a:latin typeface="Kalam"/>
                <a:ea typeface="Kalam"/>
                <a:cs typeface="Kalam"/>
                <a:sym typeface="Kalam"/>
              </a:defRPr>
            </a:lvl3pPr>
            <a:lvl4pPr lvl="3">
              <a:spcBef>
                <a:spcPts val="800"/>
              </a:spcBef>
              <a:spcAft>
                <a:spcPts val="0"/>
              </a:spcAft>
              <a:buSzPts val="1900"/>
              <a:buFont typeface="Kalam"/>
              <a:buNone/>
              <a:defRPr>
                <a:latin typeface="Kalam"/>
                <a:ea typeface="Kalam"/>
                <a:cs typeface="Kalam"/>
                <a:sym typeface="Kalam"/>
              </a:defRPr>
            </a:lvl4pPr>
            <a:lvl5pPr lvl="4">
              <a:spcBef>
                <a:spcPts val="800"/>
              </a:spcBef>
              <a:spcAft>
                <a:spcPts val="0"/>
              </a:spcAft>
              <a:buSzPts val="1800"/>
              <a:buFont typeface="Kalam"/>
              <a:buNone/>
              <a:defRPr>
                <a:latin typeface="Kalam"/>
                <a:ea typeface="Kalam"/>
                <a:cs typeface="Kalam"/>
                <a:sym typeface="Kalam"/>
              </a:defRPr>
            </a:lvl5pPr>
            <a:lvl6pPr lvl="5">
              <a:spcBef>
                <a:spcPts val="600"/>
              </a:spcBef>
              <a:spcAft>
                <a:spcPts val="0"/>
              </a:spcAft>
              <a:buSzPts val="1800"/>
              <a:buFont typeface="Kalam"/>
              <a:buNone/>
              <a:defRPr>
                <a:latin typeface="Kalam"/>
                <a:ea typeface="Kalam"/>
                <a:cs typeface="Kalam"/>
                <a:sym typeface="Kalam"/>
              </a:defRPr>
            </a:lvl6pPr>
            <a:lvl7pPr lvl="6">
              <a:spcBef>
                <a:spcPts val="600"/>
              </a:spcBef>
              <a:spcAft>
                <a:spcPts val="0"/>
              </a:spcAft>
              <a:buSzPts val="1800"/>
              <a:buFont typeface="Kalam"/>
              <a:buNone/>
              <a:defRPr>
                <a:latin typeface="Kalam"/>
                <a:ea typeface="Kalam"/>
                <a:cs typeface="Kalam"/>
                <a:sym typeface="Kalam"/>
              </a:defRPr>
            </a:lvl7pPr>
            <a:lvl8pPr lvl="7">
              <a:spcBef>
                <a:spcPts val="400"/>
              </a:spcBef>
              <a:spcAft>
                <a:spcPts val="0"/>
              </a:spcAft>
              <a:buSzPts val="1800"/>
              <a:buFont typeface="Kalam"/>
              <a:buNone/>
              <a:defRPr>
                <a:latin typeface="Kalam"/>
                <a:ea typeface="Kalam"/>
                <a:cs typeface="Kalam"/>
                <a:sym typeface="Kalam"/>
              </a:defRPr>
            </a:lvl8pPr>
            <a:lvl9pPr lvl="8">
              <a:spcBef>
                <a:spcPts val="400"/>
              </a:spcBef>
              <a:spcAft>
                <a:spcPts val="200"/>
              </a:spcAft>
              <a:buSzPts val="1800"/>
              <a:buNone/>
              <a:defRPr/>
            </a:lvl9pPr>
          </a:lstStyle>
          <a:p>
            <a:endParaRPr/>
          </a:p>
        </p:txBody>
      </p:sp>
      <p:sp>
        <p:nvSpPr>
          <p:cNvPr id="1293" name="Google Shape;1293;p115"/>
          <p:cNvSpPr txBox="1">
            <a:spLocks noGrp="1"/>
          </p:cNvSpPr>
          <p:nvPr>
            <p:ph type="subTitle" idx="2"/>
          </p:nvPr>
        </p:nvSpPr>
        <p:spPr>
          <a:xfrm>
            <a:off x="324000" y="1080000"/>
            <a:ext cx="6722400" cy="2505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294" name="Google Shape;1294;p115"/>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1295" name="Google Shape;1295;p115"/>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1296" name="Google Shape;1296;p115"/>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pic>
        <p:nvPicPr>
          <p:cNvPr id="1297" name="Google Shape;1297;p115"/>
          <p:cNvPicPr preferRelativeResize="0"/>
          <p:nvPr/>
        </p:nvPicPr>
        <p:blipFill rotWithShape="1">
          <a:blip r:embed="rId4">
            <a:alphaModFix/>
          </a:blip>
          <a:srcRect/>
          <a:stretch/>
        </p:blipFill>
        <p:spPr>
          <a:xfrm>
            <a:off x="8528585" y="-11474"/>
            <a:ext cx="499700" cy="499700"/>
          </a:xfrm>
          <a:prstGeom prst="rect">
            <a:avLst/>
          </a:prstGeom>
          <a:noFill/>
          <a:ln>
            <a:noFill/>
          </a:ln>
        </p:spPr>
      </p:pic>
      <p:sp>
        <p:nvSpPr>
          <p:cNvPr id="1298" name="Google Shape;1298;p11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Check</a:t>
            </a:r>
            <a:endParaRPr sz="900" b="1">
              <a:solidFill>
                <a:srgbClr val="F3EEFB"/>
              </a:solidFill>
              <a:latin typeface="Lexend"/>
              <a:ea typeface="Lexend"/>
              <a:cs typeface="Lexend"/>
              <a:sym typeface="Lexend"/>
            </a:endParaRPr>
          </a:p>
        </p:txBody>
      </p:sp>
      <p:sp>
        <p:nvSpPr>
          <p:cNvPr id="1299" name="Google Shape;1299;p115"/>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00" name="Google Shape;1300;p115"/>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2.02 CfU true/false/why - jade">
  <p:cSld name="TITLE_AND_TWO_COLUMNS_1_1_9_1_3_1_1_1">
    <p:bg>
      <p:bgPr>
        <a:solidFill>
          <a:srgbClr val="E6F2F2"/>
        </a:solidFill>
        <a:effectLst/>
      </p:bgPr>
    </p:bg>
    <p:spTree>
      <p:nvGrpSpPr>
        <p:cNvPr id="1" name="Shape 1301"/>
        <p:cNvGrpSpPr/>
        <p:nvPr/>
      </p:nvGrpSpPr>
      <p:grpSpPr>
        <a:xfrm>
          <a:off x="0" y="0"/>
          <a:ext cx="0" cy="0"/>
          <a:chOff x="0" y="0"/>
          <a:chExt cx="0" cy="0"/>
        </a:xfrm>
      </p:grpSpPr>
      <p:pic>
        <p:nvPicPr>
          <p:cNvPr id="1302" name="Google Shape;1302;p11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303" name="Google Shape;1303;p116"/>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4" name="Google Shape;1304;p11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05" name="Google Shape;1305;p11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pic>
        <p:nvPicPr>
          <p:cNvPr id="1306" name="Google Shape;1306;p116"/>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1307" name="Google Shape;1307;p116"/>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1308" name="Google Shape;1308;p116"/>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1309" name="Google Shape;1309;p116"/>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1310" name="Google Shape;1310;p116"/>
          <p:cNvSpPr txBox="1">
            <a:spLocks noGrp="1"/>
          </p:cNvSpPr>
          <p:nvPr>
            <p:ph type="subTitle" idx="1"/>
          </p:nvPr>
        </p:nvSpPr>
        <p:spPr>
          <a:xfrm>
            <a:off x="324000" y="3577125"/>
            <a:ext cx="8109300" cy="730800"/>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200">
                <a:latin typeface="Kalam"/>
                <a:ea typeface="Kalam"/>
                <a:cs typeface="Kalam"/>
                <a:sym typeface="Kalam"/>
              </a:defRPr>
            </a:lvl1pPr>
            <a:lvl2pPr lvl="1">
              <a:spcBef>
                <a:spcPts val="1000"/>
              </a:spcBef>
              <a:spcAft>
                <a:spcPts val="0"/>
              </a:spcAft>
              <a:buSzPts val="2100"/>
              <a:buFont typeface="Kalam"/>
              <a:buNone/>
              <a:defRPr>
                <a:latin typeface="Kalam"/>
                <a:ea typeface="Kalam"/>
                <a:cs typeface="Kalam"/>
                <a:sym typeface="Kalam"/>
              </a:defRPr>
            </a:lvl2pPr>
            <a:lvl3pPr lvl="2">
              <a:spcBef>
                <a:spcPts val="1000"/>
              </a:spcBef>
              <a:spcAft>
                <a:spcPts val="0"/>
              </a:spcAft>
              <a:buSzPts val="2000"/>
              <a:buFont typeface="Kalam"/>
              <a:buNone/>
              <a:defRPr>
                <a:latin typeface="Kalam"/>
                <a:ea typeface="Kalam"/>
                <a:cs typeface="Kalam"/>
                <a:sym typeface="Kalam"/>
              </a:defRPr>
            </a:lvl3pPr>
            <a:lvl4pPr lvl="3">
              <a:spcBef>
                <a:spcPts val="800"/>
              </a:spcBef>
              <a:spcAft>
                <a:spcPts val="0"/>
              </a:spcAft>
              <a:buSzPts val="1900"/>
              <a:buFont typeface="Kalam"/>
              <a:buNone/>
              <a:defRPr>
                <a:latin typeface="Kalam"/>
                <a:ea typeface="Kalam"/>
                <a:cs typeface="Kalam"/>
                <a:sym typeface="Kalam"/>
              </a:defRPr>
            </a:lvl4pPr>
            <a:lvl5pPr lvl="4">
              <a:spcBef>
                <a:spcPts val="800"/>
              </a:spcBef>
              <a:spcAft>
                <a:spcPts val="0"/>
              </a:spcAft>
              <a:buSzPts val="1800"/>
              <a:buFont typeface="Kalam"/>
              <a:buNone/>
              <a:defRPr>
                <a:latin typeface="Kalam"/>
                <a:ea typeface="Kalam"/>
                <a:cs typeface="Kalam"/>
                <a:sym typeface="Kalam"/>
              </a:defRPr>
            </a:lvl5pPr>
            <a:lvl6pPr lvl="5">
              <a:spcBef>
                <a:spcPts val="600"/>
              </a:spcBef>
              <a:spcAft>
                <a:spcPts val="0"/>
              </a:spcAft>
              <a:buSzPts val="1800"/>
              <a:buFont typeface="Kalam"/>
              <a:buNone/>
              <a:defRPr>
                <a:latin typeface="Kalam"/>
                <a:ea typeface="Kalam"/>
                <a:cs typeface="Kalam"/>
                <a:sym typeface="Kalam"/>
              </a:defRPr>
            </a:lvl6pPr>
            <a:lvl7pPr lvl="6">
              <a:spcBef>
                <a:spcPts val="600"/>
              </a:spcBef>
              <a:spcAft>
                <a:spcPts val="0"/>
              </a:spcAft>
              <a:buSzPts val="1800"/>
              <a:buFont typeface="Kalam"/>
              <a:buNone/>
              <a:defRPr>
                <a:latin typeface="Kalam"/>
                <a:ea typeface="Kalam"/>
                <a:cs typeface="Kalam"/>
                <a:sym typeface="Kalam"/>
              </a:defRPr>
            </a:lvl7pPr>
            <a:lvl8pPr lvl="7">
              <a:spcBef>
                <a:spcPts val="400"/>
              </a:spcBef>
              <a:spcAft>
                <a:spcPts val="0"/>
              </a:spcAft>
              <a:buSzPts val="1800"/>
              <a:buFont typeface="Kalam"/>
              <a:buNone/>
              <a:defRPr>
                <a:latin typeface="Kalam"/>
                <a:ea typeface="Kalam"/>
                <a:cs typeface="Kalam"/>
                <a:sym typeface="Kalam"/>
              </a:defRPr>
            </a:lvl8pPr>
            <a:lvl9pPr lvl="8">
              <a:spcBef>
                <a:spcPts val="400"/>
              </a:spcBef>
              <a:spcAft>
                <a:spcPts val="200"/>
              </a:spcAft>
              <a:buSzPts val="1800"/>
              <a:buNone/>
              <a:defRPr/>
            </a:lvl9pPr>
          </a:lstStyle>
          <a:p>
            <a:endParaRPr/>
          </a:p>
        </p:txBody>
      </p:sp>
      <p:sp>
        <p:nvSpPr>
          <p:cNvPr id="1311" name="Google Shape;1311;p116"/>
          <p:cNvSpPr txBox="1">
            <a:spLocks noGrp="1"/>
          </p:cNvSpPr>
          <p:nvPr>
            <p:ph type="subTitle" idx="2"/>
          </p:nvPr>
        </p:nvSpPr>
        <p:spPr>
          <a:xfrm>
            <a:off x="324000" y="1080000"/>
            <a:ext cx="6722400" cy="2505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12" name="Google Shape;1312;p116"/>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1313" name="Google Shape;1313;p116"/>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1314" name="Google Shape;1314;p116"/>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
        <p:nvSpPr>
          <p:cNvPr id="1315" name="Google Shape;1315;p116"/>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16" name="Google Shape;1316;p116"/>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3.02 CfU true/false/why - blue">
  <p:cSld name="TITLE_AND_TWO_COLUMNS_1_1_9_1_3_2">
    <p:bg>
      <p:bgPr>
        <a:solidFill>
          <a:srgbClr val="EBEDFE"/>
        </a:solidFill>
        <a:effectLst/>
      </p:bgPr>
    </p:bg>
    <p:spTree>
      <p:nvGrpSpPr>
        <p:cNvPr id="1" name="Shape 1317"/>
        <p:cNvGrpSpPr/>
        <p:nvPr/>
      </p:nvGrpSpPr>
      <p:grpSpPr>
        <a:xfrm>
          <a:off x="0" y="0"/>
          <a:ext cx="0" cy="0"/>
          <a:chOff x="0" y="0"/>
          <a:chExt cx="0" cy="0"/>
        </a:xfrm>
      </p:grpSpPr>
      <p:pic>
        <p:nvPicPr>
          <p:cNvPr id="1318" name="Google Shape;1318;p11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319" name="Google Shape;1319;p117"/>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0" name="Google Shape;1320;p11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21" name="Google Shape;1321;p11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pic>
        <p:nvPicPr>
          <p:cNvPr id="1322" name="Google Shape;1322;p117"/>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1323" name="Google Shape;1323;p117"/>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1324" name="Google Shape;1324;p117"/>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1325" name="Google Shape;1325;p117"/>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1326" name="Google Shape;1326;p117"/>
          <p:cNvSpPr txBox="1">
            <a:spLocks noGrp="1"/>
          </p:cNvSpPr>
          <p:nvPr>
            <p:ph type="subTitle" idx="1"/>
          </p:nvPr>
        </p:nvSpPr>
        <p:spPr>
          <a:xfrm>
            <a:off x="324000" y="3577125"/>
            <a:ext cx="8109300" cy="730800"/>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200">
                <a:latin typeface="Kalam"/>
                <a:ea typeface="Kalam"/>
                <a:cs typeface="Kalam"/>
                <a:sym typeface="Kalam"/>
              </a:defRPr>
            </a:lvl1pPr>
            <a:lvl2pPr lvl="1">
              <a:spcBef>
                <a:spcPts val="1000"/>
              </a:spcBef>
              <a:spcAft>
                <a:spcPts val="0"/>
              </a:spcAft>
              <a:buSzPts val="2100"/>
              <a:buFont typeface="Kalam"/>
              <a:buNone/>
              <a:defRPr>
                <a:latin typeface="Kalam"/>
                <a:ea typeface="Kalam"/>
                <a:cs typeface="Kalam"/>
                <a:sym typeface="Kalam"/>
              </a:defRPr>
            </a:lvl2pPr>
            <a:lvl3pPr lvl="2">
              <a:spcBef>
                <a:spcPts val="1000"/>
              </a:spcBef>
              <a:spcAft>
                <a:spcPts val="0"/>
              </a:spcAft>
              <a:buSzPts val="2000"/>
              <a:buFont typeface="Kalam"/>
              <a:buNone/>
              <a:defRPr>
                <a:latin typeface="Kalam"/>
                <a:ea typeface="Kalam"/>
                <a:cs typeface="Kalam"/>
                <a:sym typeface="Kalam"/>
              </a:defRPr>
            </a:lvl3pPr>
            <a:lvl4pPr lvl="3">
              <a:spcBef>
                <a:spcPts val="800"/>
              </a:spcBef>
              <a:spcAft>
                <a:spcPts val="0"/>
              </a:spcAft>
              <a:buSzPts val="1900"/>
              <a:buFont typeface="Kalam"/>
              <a:buNone/>
              <a:defRPr>
                <a:latin typeface="Kalam"/>
                <a:ea typeface="Kalam"/>
                <a:cs typeface="Kalam"/>
                <a:sym typeface="Kalam"/>
              </a:defRPr>
            </a:lvl4pPr>
            <a:lvl5pPr lvl="4">
              <a:spcBef>
                <a:spcPts val="800"/>
              </a:spcBef>
              <a:spcAft>
                <a:spcPts val="0"/>
              </a:spcAft>
              <a:buSzPts val="1800"/>
              <a:buFont typeface="Kalam"/>
              <a:buNone/>
              <a:defRPr>
                <a:latin typeface="Kalam"/>
                <a:ea typeface="Kalam"/>
                <a:cs typeface="Kalam"/>
                <a:sym typeface="Kalam"/>
              </a:defRPr>
            </a:lvl5pPr>
            <a:lvl6pPr lvl="5">
              <a:spcBef>
                <a:spcPts val="600"/>
              </a:spcBef>
              <a:spcAft>
                <a:spcPts val="0"/>
              </a:spcAft>
              <a:buSzPts val="1800"/>
              <a:buFont typeface="Kalam"/>
              <a:buNone/>
              <a:defRPr>
                <a:latin typeface="Kalam"/>
                <a:ea typeface="Kalam"/>
                <a:cs typeface="Kalam"/>
                <a:sym typeface="Kalam"/>
              </a:defRPr>
            </a:lvl6pPr>
            <a:lvl7pPr lvl="6">
              <a:spcBef>
                <a:spcPts val="600"/>
              </a:spcBef>
              <a:spcAft>
                <a:spcPts val="0"/>
              </a:spcAft>
              <a:buSzPts val="1800"/>
              <a:buFont typeface="Kalam"/>
              <a:buNone/>
              <a:defRPr>
                <a:latin typeface="Kalam"/>
                <a:ea typeface="Kalam"/>
                <a:cs typeface="Kalam"/>
                <a:sym typeface="Kalam"/>
              </a:defRPr>
            </a:lvl7pPr>
            <a:lvl8pPr lvl="7">
              <a:spcBef>
                <a:spcPts val="400"/>
              </a:spcBef>
              <a:spcAft>
                <a:spcPts val="0"/>
              </a:spcAft>
              <a:buSzPts val="1800"/>
              <a:buFont typeface="Kalam"/>
              <a:buNone/>
              <a:defRPr>
                <a:latin typeface="Kalam"/>
                <a:ea typeface="Kalam"/>
                <a:cs typeface="Kalam"/>
                <a:sym typeface="Kalam"/>
              </a:defRPr>
            </a:lvl8pPr>
            <a:lvl9pPr lvl="8">
              <a:spcBef>
                <a:spcPts val="400"/>
              </a:spcBef>
              <a:spcAft>
                <a:spcPts val="200"/>
              </a:spcAft>
              <a:buSzPts val="1800"/>
              <a:buNone/>
              <a:defRPr/>
            </a:lvl9pPr>
          </a:lstStyle>
          <a:p>
            <a:endParaRPr/>
          </a:p>
        </p:txBody>
      </p:sp>
      <p:sp>
        <p:nvSpPr>
          <p:cNvPr id="1327" name="Google Shape;1327;p117"/>
          <p:cNvSpPr txBox="1">
            <a:spLocks noGrp="1"/>
          </p:cNvSpPr>
          <p:nvPr>
            <p:ph type="subTitle" idx="2"/>
          </p:nvPr>
        </p:nvSpPr>
        <p:spPr>
          <a:xfrm>
            <a:off x="324000" y="1080000"/>
            <a:ext cx="6722400" cy="2505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28" name="Google Shape;1328;p117"/>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1329" name="Google Shape;1329;p117"/>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1330" name="Google Shape;1330;p117"/>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
        <p:nvSpPr>
          <p:cNvPr id="1331" name="Google Shape;1331;p117"/>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32" name="Google Shape;1332;p117"/>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4.02 CfU true/false/why - pink">
  <p:cSld name="TITLE_AND_TWO_COLUMNS_1_1_9_1_3_1_1_1_1">
    <p:bg>
      <p:bgPr>
        <a:solidFill>
          <a:srgbClr val="FAEAF6"/>
        </a:solidFill>
        <a:effectLst/>
      </p:bgPr>
    </p:bg>
    <p:spTree>
      <p:nvGrpSpPr>
        <p:cNvPr id="1" name="Shape 1333"/>
        <p:cNvGrpSpPr/>
        <p:nvPr/>
      </p:nvGrpSpPr>
      <p:grpSpPr>
        <a:xfrm>
          <a:off x="0" y="0"/>
          <a:ext cx="0" cy="0"/>
          <a:chOff x="0" y="0"/>
          <a:chExt cx="0" cy="0"/>
        </a:xfrm>
      </p:grpSpPr>
      <p:pic>
        <p:nvPicPr>
          <p:cNvPr id="1334" name="Google Shape;1334;p11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335" name="Google Shape;1335;p118"/>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6" name="Google Shape;1336;p11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37" name="Google Shape;1337;p11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pic>
        <p:nvPicPr>
          <p:cNvPr id="1338" name="Google Shape;1338;p118"/>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1339" name="Google Shape;1339;p118"/>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1340" name="Google Shape;1340;p118"/>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1341" name="Google Shape;1341;p118"/>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1342" name="Google Shape;1342;p118"/>
          <p:cNvSpPr txBox="1">
            <a:spLocks noGrp="1"/>
          </p:cNvSpPr>
          <p:nvPr>
            <p:ph type="subTitle" idx="1"/>
          </p:nvPr>
        </p:nvSpPr>
        <p:spPr>
          <a:xfrm>
            <a:off x="324000" y="3577125"/>
            <a:ext cx="8109300" cy="730800"/>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200">
                <a:latin typeface="Kalam"/>
                <a:ea typeface="Kalam"/>
                <a:cs typeface="Kalam"/>
                <a:sym typeface="Kalam"/>
              </a:defRPr>
            </a:lvl1pPr>
            <a:lvl2pPr lvl="1">
              <a:spcBef>
                <a:spcPts val="1000"/>
              </a:spcBef>
              <a:spcAft>
                <a:spcPts val="0"/>
              </a:spcAft>
              <a:buSzPts val="2100"/>
              <a:buFont typeface="Kalam"/>
              <a:buNone/>
              <a:defRPr>
                <a:latin typeface="Kalam"/>
                <a:ea typeface="Kalam"/>
                <a:cs typeface="Kalam"/>
                <a:sym typeface="Kalam"/>
              </a:defRPr>
            </a:lvl2pPr>
            <a:lvl3pPr lvl="2">
              <a:spcBef>
                <a:spcPts val="1000"/>
              </a:spcBef>
              <a:spcAft>
                <a:spcPts val="0"/>
              </a:spcAft>
              <a:buSzPts val="2000"/>
              <a:buFont typeface="Kalam"/>
              <a:buNone/>
              <a:defRPr>
                <a:latin typeface="Kalam"/>
                <a:ea typeface="Kalam"/>
                <a:cs typeface="Kalam"/>
                <a:sym typeface="Kalam"/>
              </a:defRPr>
            </a:lvl3pPr>
            <a:lvl4pPr lvl="3">
              <a:spcBef>
                <a:spcPts val="800"/>
              </a:spcBef>
              <a:spcAft>
                <a:spcPts val="0"/>
              </a:spcAft>
              <a:buSzPts val="1900"/>
              <a:buFont typeface="Kalam"/>
              <a:buNone/>
              <a:defRPr>
                <a:latin typeface="Kalam"/>
                <a:ea typeface="Kalam"/>
                <a:cs typeface="Kalam"/>
                <a:sym typeface="Kalam"/>
              </a:defRPr>
            </a:lvl4pPr>
            <a:lvl5pPr lvl="4">
              <a:spcBef>
                <a:spcPts val="800"/>
              </a:spcBef>
              <a:spcAft>
                <a:spcPts val="0"/>
              </a:spcAft>
              <a:buSzPts val="1800"/>
              <a:buFont typeface="Kalam"/>
              <a:buNone/>
              <a:defRPr>
                <a:latin typeface="Kalam"/>
                <a:ea typeface="Kalam"/>
                <a:cs typeface="Kalam"/>
                <a:sym typeface="Kalam"/>
              </a:defRPr>
            </a:lvl5pPr>
            <a:lvl6pPr lvl="5">
              <a:spcBef>
                <a:spcPts val="600"/>
              </a:spcBef>
              <a:spcAft>
                <a:spcPts val="0"/>
              </a:spcAft>
              <a:buSzPts val="1800"/>
              <a:buFont typeface="Kalam"/>
              <a:buNone/>
              <a:defRPr>
                <a:latin typeface="Kalam"/>
                <a:ea typeface="Kalam"/>
                <a:cs typeface="Kalam"/>
                <a:sym typeface="Kalam"/>
              </a:defRPr>
            </a:lvl6pPr>
            <a:lvl7pPr lvl="6">
              <a:spcBef>
                <a:spcPts val="600"/>
              </a:spcBef>
              <a:spcAft>
                <a:spcPts val="0"/>
              </a:spcAft>
              <a:buSzPts val="1800"/>
              <a:buFont typeface="Kalam"/>
              <a:buNone/>
              <a:defRPr>
                <a:latin typeface="Kalam"/>
                <a:ea typeface="Kalam"/>
                <a:cs typeface="Kalam"/>
                <a:sym typeface="Kalam"/>
              </a:defRPr>
            </a:lvl7pPr>
            <a:lvl8pPr lvl="7">
              <a:spcBef>
                <a:spcPts val="400"/>
              </a:spcBef>
              <a:spcAft>
                <a:spcPts val="0"/>
              </a:spcAft>
              <a:buSzPts val="1800"/>
              <a:buFont typeface="Kalam"/>
              <a:buNone/>
              <a:defRPr>
                <a:latin typeface="Kalam"/>
                <a:ea typeface="Kalam"/>
                <a:cs typeface="Kalam"/>
                <a:sym typeface="Kalam"/>
              </a:defRPr>
            </a:lvl8pPr>
            <a:lvl9pPr lvl="8">
              <a:spcBef>
                <a:spcPts val="400"/>
              </a:spcBef>
              <a:spcAft>
                <a:spcPts val="200"/>
              </a:spcAft>
              <a:buSzPts val="1800"/>
              <a:buNone/>
              <a:defRPr/>
            </a:lvl9pPr>
          </a:lstStyle>
          <a:p>
            <a:endParaRPr/>
          </a:p>
        </p:txBody>
      </p:sp>
      <p:sp>
        <p:nvSpPr>
          <p:cNvPr id="1343" name="Google Shape;1343;p118"/>
          <p:cNvSpPr txBox="1">
            <a:spLocks noGrp="1"/>
          </p:cNvSpPr>
          <p:nvPr>
            <p:ph type="subTitle" idx="2"/>
          </p:nvPr>
        </p:nvSpPr>
        <p:spPr>
          <a:xfrm>
            <a:off x="324000" y="1080000"/>
            <a:ext cx="6722400" cy="2505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44" name="Google Shape;1344;p118"/>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1345" name="Google Shape;1345;p118"/>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1346" name="Google Shape;1346;p118"/>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
        <p:nvSpPr>
          <p:cNvPr id="1347" name="Google Shape;1347;p118"/>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8" name="Google Shape;1348;p118"/>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03 CfU 3 options - purple">
  <p:cSld name="TITLE_AND_TWO_COLUMNS_1_1_7_1">
    <p:bg>
      <p:bgPr>
        <a:solidFill>
          <a:srgbClr val="F3EEFB"/>
        </a:solidFill>
        <a:effectLst/>
      </p:bgPr>
    </p:bg>
    <p:spTree>
      <p:nvGrpSpPr>
        <p:cNvPr id="1" name="Shape 1349"/>
        <p:cNvGrpSpPr/>
        <p:nvPr/>
      </p:nvGrpSpPr>
      <p:grpSpPr>
        <a:xfrm>
          <a:off x="0" y="0"/>
          <a:ext cx="0" cy="0"/>
          <a:chOff x="0" y="0"/>
          <a:chExt cx="0" cy="0"/>
        </a:xfrm>
      </p:grpSpPr>
      <p:pic>
        <p:nvPicPr>
          <p:cNvPr id="1350" name="Google Shape;1350;p119"/>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351" name="Google Shape;1351;p119"/>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19"/>
          <p:cNvSpPr txBox="1">
            <a:spLocks noGrp="1"/>
          </p:cNvSpPr>
          <p:nvPr>
            <p:ph type="title"/>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353" name="Google Shape;1353;p119"/>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54" name="Google Shape;1354;p11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355" name="Google Shape;1355;p119"/>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56" name="Google Shape;1356;p119"/>
          <p:cNvSpPr txBox="1">
            <a:spLocks noGrp="1"/>
          </p:cNvSpPr>
          <p:nvPr>
            <p:ph type="subTitle" idx="2"/>
          </p:nvPr>
        </p:nvSpPr>
        <p:spPr>
          <a:xfrm>
            <a:off x="1034425" y="27942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57" name="Google Shape;1357;p119"/>
          <p:cNvSpPr txBox="1">
            <a:spLocks noGrp="1"/>
          </p:cNvSpPr>
          <p:nvPr>
            <p:ph type="subTitle" idx="3"/>
          </p:nvPr>
        </p:nvSpPr>
        <p:spPr>
          <a:xfrm>
            <a:off x="1034425" y="37669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358" name="Google Shape;1358;p119"/>
          <p:cNvGrpSpPr/>
          <p:nvPr/>
        </p:nvGrpSpPr>
        <p:grpSpPr>
          <a:xfrm>
            <a:off x="323653" y="1804438"/>
            <a:ext cx="457200" cy="457200"/>
            <a:chOff x="1020916" y="1442088"/>
            <a:chExt cx="457200" cy="457200"/>
          </a:xfrm>
        </p:grpSpPr>
        <p:pic>
          <p:nvPicPr>
            <p:cNvPr id="1359" name="Google Shape;1359;p11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60" name="Google Shape;1360;p11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361" name="Google Shape;1361;p119"/>
          <p:cNvGrpSpPr/>
          <p:nvPr/>
        </p:nvGrpSpPr>
        <p:grpSpPr>
          <a:xfrm>
            <a:off x="323653" y="2766575"/>
            <a:ext cx="457200" cy="457200"/>
            <a:chOff x="1020916" y="1442088"/>
            <a:chExt cx="457200" cy="457200"/>
          </a:xfrm>
        </p:grpSpPr>
        <p:pic>
          <p:nvPicPr>
            <p:cNvPr id="1362" name="Google Shape;1362;p11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63" name="Google Shape;1363;p11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364" name="Google Shape;1364;p119"/>
          <p:cNvGrpSpPr/>
          <p:nvPr/>
        </p:nvGrpSpPr>
        <p:grpSpPr>
          <a:xfrm>
            <a:off x="323641" y="3729038"/>
            <a:ext cx="457200" cy="457200"/>
            <a:chOff x="1020916" y="1442088"/>
            <a:chExt cx="457200" cy="457200"/>
          </a:xfrm>
        </p:grpSpPr>
        <p:pic>
          <p:nvPicPr>
            <p:cNvPr id="1365" name="Google Shape;1365;p11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66" name="Google Shape;1366;p11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367" name="Google Shape;1367;p119"/>
          <p:cNvSpPr txBox="1">
            <a:spLocks noGrp="1"/>
          </p:cNvSpPr>
          <p:nvPr>
            <p:ph type="title" idx="4"/>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68" name="Google Shape;1368;p119"/>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1369"/>
        <p:cNvGrpSpPr/>
        <p:nvPr/>
      </p:nvGrpSpPr>
      <p:grpSpPr>
        <a:xfrm>
          <a:off x="0" y="0"/>
          <a:ext cx="0" cy="0"/>
          <a:chOff x="0" y="0"/>
          <a:chExt cx="0" cy="0"/>
        </a:xfrm>
      </p:grpSpPr>
      <p:pic>
        <p:nvPicPr>
          <p:cNvPr id="1370" name="Google Shape;1370;p12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371" name="Google Shape;1371;p120"/>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2" name="Google Shape;1372;p12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73" name="Google Shape;1373;p12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374" name="Google Shape;1374;p120"/>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75" name="Google Shape;1375;p120"/>
          <p:cNvSpPr txBox="1">
            <a:spLocks noGrp="1"/>
          </p:cNvSpPr>
          <p:nvPr>
            <p:ph type="subTitle" idx="2"/>
          </p:nvPr>
        </p:nvSpPr>
        <p:spPr>
          <a:xfrm>
            <a:off x="1034425" y="27942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76" name="Google Shape;1376;p120"/>
          <p:cNvSpPr txBox="1">
            <a:spLocks noGrp="1"/>
          </p:cNvSpPr>
          <p:nvPr>
            <p:ph type="subTitle" idx="3"/>
          </p:nvPr>
        </p:nvSpPr>
        <p:spPr>
          <a:xfrm>
            <a:off x="1034425" y="37669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377" name="Google Shape;1377;p120"/>
          <p:cNvGrpSpPr/>
          <p:nvPr/>
        </p:nvGrpSpPr>
        <p:grpSpPr>
          <a:xfrm>
            <a:off x="323653" y="1804438"/>
            <a:ext cx="457200" cy="457200"/>
            <a:chOff x="1020916" y="1442088"/>
            <a:chExt cx="457200" cy="457200"/>
          </a:xfrm>
        </p:grpSpPr>
        <p:pic>
          <p:nvPicPr>
            <p:cNvPr id="1378" name="Google Shape;1378;p12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79" name="Google Shape;1379;p12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380" name="Google Shape;1380;p120"/>
          <p:cNvGrpSpPr/>
          <p:nvPr/>
        </p:nvGrpSpPr>
        <p:grpSpPr>
          <a:xfrm>
            <a:off x="323653" y="2766575"/>
            <a:ext cx="457200" cy="457200"/>
            <a:chOff x="1020916" y="1442088"/>
            <a:chExt cx="457200" cy="457200"/>
          </a:xfrm>
        </p:grpSpPr>
        <p:pic>
          <p:nvPicPr>
            <p:cNvPr id="1381" name="Google Shape;1381;p12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82" name="Google Shape;1382;p12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383" name="Google Shape;1383;p120"/>
          <p:cNvGrpSpPr/>
          <p:nvPr/>
        </p:nvGrpSpPr>
        <p:grpSpPr>
          <a:xfrm>
            <a:off x="323641" y="3729038"/>
            <a:ext cx="457200" cy="457200"/>
            <a:chOff x="1020916" y="1442088"/>
            <a:chExt cx="457200" cy="457200"/>
          </a:xfrm>
        </p:grpSpPr>
        <p:pic>
          <p:nvPicPr>
            <p:cNvPr id="1384" name="Google Shape;1384;p12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85" name="Google Shape;1385;p12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386" name="Google Shape;1386;p120"/>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7" name="Google Shape;1387;p120"/>
          <p:cNvSpPr txBox="1">
            <a:spLocks noGrp="1"/>
          </p:cNvSpPr>
          <p:nvPr>
            <p:ph type="title" idx="4"/>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8" name="Google Shape;1388;p120"/>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3.03 CfU 3 options - blue">
  <p:cSld name="TITLE_AND_TWO_COLUMNS_1_1_7_2">
    <p:bg>
      <p:bgPr>
        <a:solidFill>
          <a:srgbClr val="EBEDFE"/>
        </a:solidFill>
        <a:effectLst/>
      </p:bgPr>
    </p:bg>
    <p:spTree>
      <p:nvGrpSpPr>
        <p:cNvPr id="1" name="Shape 1389"/>
        <p:cNvGrpSpPr/>
        <p:nvPr/>
      </p:nvGrpSpPr>
      <p:grpSpPr>
        <a:xfrm>
          <a:off x="0" y="0"/>
          <a:ext cx="0" cy="0"/>
          <a:chOff x="0" y="0"/>
          <a:chExt cx="0" cy="0"/>
        </a:xfrm>
      </p:grpSpPr>
      <p:pic>
        <p:nvPicPr>
          <p:cNvPr id="1390" name="Google Shape;1390;p12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391" name="Google Shape;1391;p121"/>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2" name="Google Shape;1392;p121"/>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393" name="Google Shape;1393;p12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394" name="Google Shape;1394;p121"/>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95" name="Google Shape;1395;p121"/>
          <p:cNvSpPr txBox="1">
            <a:spLocks noGrp="1"/>
          </p:cNvSpPr>
          <p:nvPr>
            <p:ph type="subTitle" idx="2"/>
          </p:nvPr>
        </p:nvSpPr>
        <p:spPr>
          <a:xfrm>
            <a:off x="1034425" y="27942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396" name="Google Shape;1396;p121"/>
          <p:cNvSpPr txBox="1">
            <a:spLocks noGrp="1"/>
          </p:cNvSpPr>
          <p:nvPr>
            <p:ph type="subTitle" idx="3"/>
          </p:nvPr>
        </p:nvSpPr>
        <p:spPr>
          <a:xfrm>
            <a:off x="1034425" y="37669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397" name="Google Shape;1397;p121"/>
          <p:cNvGrpSpPr/>
          <p:nvPr/>
        </p:nvGrpSpPr>
        <p:grpSpPr>
          <a:xfrm>
            <a:off x="323653" y="1804438"/>
            <a:ext cx="457200" cy="457200"/>
            <a:chOff x="1020916" y="1442088"/>
            <a:chExt cx="457200" cy="457200"/>
          </a:xfrm>
        </p:grpSpPr>
        <p:pic>
          <p:nvPicPr>
            <p:cNvPr id="1398" name="Google Shape;1398;p12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399" name="Google Shape;1399;p12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400" name="Google Shape;1400;p121"/>
          <p:cNvGrpSpPr/>
          <p:nvPr/>
        </p:nvGrpSpPr>
        <p:grpSpPr>
          <a:xfrm>
            <a:off x="323653" y="2766575"/>
            <a:ext cx="457200" cy="457200"/>
            <a:chOff x="1020916" y="1442088"/>
            <a:chExt cx="457200" cy="457200"/>
          </a:xfrm>
        </p:grpSpPr>
        <p:pic>
          <p:nvPicPr>
            <p:cNvPr id="1401" name="Google Shape;1401;p12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02" name="Google Shape;1402;p12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403" name="Google Shape;1403;p121"/>
          <p:cNvGrpSpPr/>
          <p:nvPr/>
        </p:nvGrpSpPr>
        <p:grpSpPr>
          <a:xfrm>
            <a:off x="323641" y="3729038"/>
            <a:ext cx="457200" cy="457200"/>
            <a:chOff x="1020916" y="1442088"/>
            <a:chExt cx="457200" cy="457200"/>
          </a:xfrm>
        </p:grpSpPr>
        <p:pic>
          <p:nvPicPr>
            <p:cNvPr id="1404" name="Google Shape;1404;p12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05" name="Google Shape;1405;p12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406" name="Google Shape;1406;p121"/>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07" name="Google Shape;1407;p121"/>
          <p:cNvSpPr txBox="1">
            <a:spLocks noGrp="1"/>
          </p:cNvSpPr>
          <p:nvPr>
            <p:ph type="title" idx="4"/>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08" name="Google Shape;1408;p121"/>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4.03 CfU 3 options - pink">
  <p:cSld name="TITLE_AND_TWO_COLUMNS_1_1_7_1_1_1_1">
    <p:bg>
      <p:bgPr>
        <a:solidFill>
          <a:srgbClr val="FAEAF6"/>
        </a:solidFill>
        <a:effectLst/>
      </p:bgPr>
    </p:bg>
    <p:spTree>
      <p:nvGrpSpPr>
        <p:cNvPr id="1" name="Shape 1409"/>
        <p:cNvGrpSpPr/>
        <p:nvPr/>
      </p:nvGrpSpPr>
      <p:grpSpPr>
        <a:xfrm>
          <a:off x="0" y="0"/>
          <a:ext cx="0" cy="0"/>
          <a:chOff x="0" y="0"/>
          <a:chExt cx="0" cy="0"/>
        </a:xfrm>
      </p:grpSpPr>
      <p:pic>
        <p:nvPicPr>
          <p:cNvPr id="1410" name="Google Shape;1410;p12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411" name="Google Shape;1411;p122"/>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2" name="Google Shape;1412;p122"/>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413" name="Google Shape;1413;p12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414" name="Google Shape;1414;p122"/>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15" name="Google Shape;1415;p122"/>
          <p:cNvSpPr txBox="1">
            <a:spLocks noGrp="1"/>
          </p:cNvSpPr>
          <p:nvPr>
            <p:ph type="subTitle" idx="2"/>
          </p:nvPr>
        </p:nvSpPr>
        <p:spPr>
          <a:xfrm>
            <a:off x="1034425" y="27942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16" name="Google Shape;1416;p122"/>
          <p:cNvSpPr txBox="1">
            <a:spLocks noGrp="1"/>
          </p:cNvSpPr>
          <p:nvPr>
            <p:ph type="subTitle" idx="3"/>
          </p:nvPr>
        </p:nvSpPr>
        <p:spPr>
          <a:xfrm>
            <a:off x="1034425" y="37669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417" name="Google Shape;1417;p122"/>
          <p:cNvGrpSpPr/>
          <p:nvPr/>
        </p:nvGrpSpPr>
        <p:grpSpPr>
          <a:xfrm>
            <a:off x="323653" y="1804438"/>
            <a:ext cx="457200" cy="457200"/>
            <a:chOff x="1020916" y="1442088"/>
            <a:chExt cx="457200" cy="457200"/>
          </a:xfrm>
        </p:grpSpPr>
        <p:pic>
          <p:nvPicPr>
            <p:cNvPr id="1418" name="Google Shape;1418;p12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19" name="Google Shape;1419;p12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420" name="Google Shape;1420;p122"/>
          <p:cNvGrpSpPr/>
          <p:nvPr/>
        </p:nvGrpSpPr>
        <p:grpSpPr>
          <a:xfrm>
            <a:off x="323653" y="2766575"/>
            <a:ext cx="457200" cy="457200"/>
            <a:chOff x="1020916" y="1442088"/>
            <a:chExt cx="457200" cy="457200"/>
          </a:xfrm>
        </p:grpSpPr>
        <p:pic>
          <p:nvPicPr>
            <p:cNvPr id="1421" name="Google Shape;1421;p12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22" name="Google Shape;1422;p12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423" name="Google Shape;1423;p122"/>
          <p:cNvGrpSpPr/>
          <p:nvPr/>
        </p:nvGrpSpPr>
        <p:grpSpPr>
          <a:xfrm>
            <a:off x="323641" y="3729038"/>
            <a:ext cx="457200" cy="457200"/>
            <a:chOff x="1020916" y="1442088"/>
            <a:chExt cx="457200" cy="457200"/>
          </a:xfrm>
        </p:grpSpPr>
        <p:pic>
          <p:nvPicPr>
            <p:cNvPr id="1424" name="Google Shape;1424;p12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25" name="Google Shape;1425;p12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426" name="Google Shape;1426;p122"/>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27" name="Google Shape;1427;p122"/>
          <p:cNvSpPr txBox="1">
            <a:spLocks noGrp="1"/>
          </p:cNvSpPr>
          <p:nvPr>
            <p:ph type="title" idx="4"/>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28" name="Google Shape;1428;p122"/>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04 CfU 4 options - purple">
  <p:cSld name="TITLE_AND_TWO_COLUMNS_1_1_8_1">
    <p:bg>
      <p:bgPr>
        <a:solidFill>
          <a:srgbClr val="F3EEFB"/>
        </a:solidFill>
        <a:effectLst/>
      </p:bgPr>
    </p:bg>
    <p:spTree>
      <p:nvGrpSpPr>
        <p:cNvPr id="1" name="Shape 1429"/>
        <p:cNvGrpSpPr/>
        <p:nvPr/>
      </p:nvGrpSpPr>
      <p:grpSpPr>
        <a:xfrm>
          <a:off x="0" y="0"/>
          <a:ext cx="0" cy="0"/>
          <a:chOff x="0" y="0"/>
          <a:chExt cx="0" cy="0"/>
        </a:xfrm>
      </p:grpSpPr>
      <p:pic>
        <p:nvPicPr>
          <p:cNvPr id="1430" name="Google Shape;1430;p123"/>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431" name="Google Shape;1431;p123"/>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2" name="Google Shape;1432;p123"/>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433" name="Google Shape;1433;p12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434" name="Google Shape;1434;p123"/>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35" name="Google Shape;1435;p123"/>
          <p:cNvSpPr txBox="1">
            <a:spLocks noGrp="1"/>
          </p:cNvSpPr>
          <p:nvPr>
            <p:ph type="subTitle" idx="2"/>
          </p:nvPr>
        </p:nvSpPr>
        <p:spPr>
          <a:xfrm>
            <a:off x="1034425" y="24894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36" name="Google Shape;1436;p123"/>
          <p:cNvSpPr txBox="1">
            <a:spLocks noGrp="1"/>
          </p:cNvSpPr>
          <p:nvPr>
            <p:ph type="subTitle" idx="3"/>
          </p:nvPr>
        </p:nvSpPr>
        <p:spPr>
          <a:xfrm>
            <a:off x="1034425" y="33097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37" name="Google Shape;1437;p123"/>
          <p:cNvSpPr txBox="1">
            <a:spLocks noGrp="1"/>
          </p:cNvSpPr>
          <p:nvPr>
            <p:ph type="subTitle" idx="4"/>
          </p:nvPr>
        </p:nvSpPr>
        <p:spPr>
          <a:xfrm>
            <a:off x="1034425" y="4113837"/>
            <a:ext cx="7506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438" name="Google Shape;1438;p123"/>
          <p:cNvGrpSpPr/>
          <p:nvPr/>
        </p:nvGrpSpPr>
        <p:grpSpPr>
          <a:xfrm>
            <a:off x="323653" y="1652038"/>
            <a:ext cx="457200" cy="457200"/>
            <a:chOff x="1020916" y="1442088"/>
            <a:chExt cx="457200" cy="457200"/>
          </a:xfrm>
        </p:grpSpPr>
        <p:pic>
          <p:nvPicPr>
            <p:cNvPr id="1439" name="Google Shape;1439;p12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40" name="Google Shape;1440;p12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441" name="Google Shape;1441;p123"/>
          <p:cNvGrpSpPr/>
          <p:nvPr/>
        </p:nvGrpSpPr>
        <p:grpSpPr>
          <a:xfrm>
            <a:off x="323653" y="2461775"/>
            <a:ext cx="457200" cy="457200"/>
            <a:chOff x="1020916" y="1442088"/>
            <a:chExt cx="457200" cy="457200"/>
          </a:xfrm>
        </p:grpSpPr>
        <p:pic>
          <p:nvPicPr>
            <p:cNvPr id="1442" name="Google Shape;1442;p12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43" name="Google Shape;1443;p12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444" name="Google Shape;1444;p123"/>
          <p:cNvGrpSpPr/>
          <p:nvPr/>
        </p:nvGrpSpPr>
        <p:grpSpPr>
          <a:xfrm>
            <a:off x="323641" y="3271838"/>
            <a:ext cx="457200" cy="457200"/>
            <a:chOff x="1020916" y="1442088"/>
            <a:chExt cx="457200" cy="457200"/>
          </a:xfrm>
        </p:grpSpPr>
        <p:pic>
          <p:nvPicPr>
            <p:cNvPr id="1445" name="Google Shape;1445;p12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46" name="Google Shape;1446;p12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447" name="Google Shape;1447;p123"/>
          <p:cNvGrpSpPr/>
          <p:nvPr/>
        </p:nvGrpSpPr>
        <p:grpSpPr>
          <a:xfrm>
            <a:off x="323641" y="4081763"/>
            <a:ext cx="457200" cy="457200"/>
            <a:chOff x="1020916" y="1442088"/>
            <a:chExt cx="457200" cy="457200"/>
          </a:xfrm>
        </p:grpSpPr>
        <p:pic>
          <p:nvPicPr>
            <p:cNvPr id="1448" name="Google Shape;1448;p12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49" name="Google Shape;1449;p12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450" name="Google Shape;1450;p123"/>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1" name="Google Shape;1451;p123"/>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2" name="Google Shape;1452;p123"/>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Z.0 Title slide - Maths">
  <p:cSld name="Title Slide 2_1_1_2">
    <p:bg>
      <p:bgPr>
        <a:solidFill>
          <a:srgbClr val="BEF2BD"/>
        </a:solidFill>
        <a:effectLst/>
      </p:bgPr>
    </p:bg>
    <p:spTree>
      <p:nvGrpSpPr>
        <p:cNvPr id="1" name="Shape 118"/>
        <p:cNvGrpSpPr/>
        <p:nvPr/>
      </p:nvGrpSpPr>
      <p:grpSpPr>
        <a:xfrm>
          <a:off x="0" y="0"/>
          <a:ext cx="0" cy="0"/>
          <a:chOff x="0" y="0"/>
          <a:chExt cx="0" cy="0"/>
        </a:xfrm>
      </p:grpSpPr>
      <p:pic>
        <p:nvPicPr>
          <p:cNvPr id="119" name="Google Shape;119;p13"/>
          <p:cNvPicPr preferRelativeResize="0"/>
          <p:nvPr/>
        </p:nvPicPr>
        <p:blipFill rotWithShape="1">
          <a:blip r:embed="rId2">
            <a:alphaModFix/>
          </a:blip>
          <a:srcRect/>
          <a:stretch/>
        </p:blipFill>
        <p:spPr>
          <a:xfrm>
            <a:off x="6156975" y="0"/>
            <a:ext cx="2987025" cy="3854074"/>
          </a:xfrm>
          <a:prstGeom prst="rect">
            <a:avLst/>
          </a:prstGeom>
          <a:noFill/>
          <a:ln>
            <a:noFill/>
          </a:ln>
        </p:spPr>
      </p:pic>
      <p:sp>
        <p:nvSpPr>
          <p:cNvPr id="120" name="Google Shape;120;p13"/>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3"/>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Maths</a:t>
            </a:r>
            <a:endParaRPr sz="1700" b="1">
              <a:latin typeface="Lexend"/>
              <a:ea typeface="Lexend"/>
              <a:cs typeface="Lexend"/>
              <a:sym typeface="Lexend"/>
            </a:endParaRPr>
          </a:p>
        </p:txBody>
      </p:sp>
      <p:pic>
        <p:nvPicPr>
          <p:cNvPr id="122" name="Google Shape;122;p13"/>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123" name="Google Shape;123;p13"/>
          <p:cNvPicPr preferRelativeResize="0"/>
          <p:nvPr/>
        </p:nvPicPr>
        <p:blipFill rotWithShape="1">
          <a:blip r:embed="rId4">
            <a:alphaModFix/>
          </a:blip>
          <a:srcRect l="6209" r="6209"/>
          <a:stretch/>
        </p:blipFill>
        <p:spPr>
          <a:xfrm>
            <a:off x="324000" y="4008600"/>
            <a:ext cx="707200" cy="128000"/>
          </a:xfrm>
          <a:prstGeom prst="rect">
            <a:avLst/>
          </a:prstGeom>
          <a:noFill/>
          <a:ln>
            <a:noFill/>
          </a:ln>
        </p:spPr>
      </p:pic>
      <p:sp>
        <p:nvSpPr>
          <p:cNvPr id="124" name="Google Shape;124;p13"/>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25" name="Google Shape;125;p13"/>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04 CfU 4 options - jade">
  <p:cSld name="TITLE_AND_TWO_COLUMNS_1_1_8_1_1_1">
    <p:bg>
      <p:bgPr>
        <a:solidFill>
          <a:srgbClr val="E6F2F2"/>
        </a:solidFill>
        <a:effectLst/>
      </p:bgPr>
    </p:bg>
    <p:spTree>
      <p:nvGrpSpPr>
        <p:cNvPr id="1" name="Shape 1453"/>
        <p:cNvGrpSpPr/>
        <p:nvPr/>
      </p:nvGrpSpPr>
      <p:grpSpPr>
        <a:xfrm>
          <a:off x="0" y="0"/>
          <a:ext cx="0" cy="0"/>
          <a:chOff x="0" y="0"/>
          <a:chExt cx="0" cy="0"/>
        </a:xfrm>
      </p:grpSpPr>
      <p:pic>
        <p:nvPicPr>
          <p:cNvPr id="1454" name="Google Shape;1454;p12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455" name="Google Shape;1455;p124"/>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6" name="Google Shape;1456;p124"/>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457" name="Google Shape;1457;p12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458" name="Google Shape;1458;p124"/>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59" name="Google Shape;1459;p124"/>
          <p:cNvSpPr txBox="1">
            <a:spLocks noGrp="1"/>
          </p:cNvSpPr>
          <p:nvPr>
            <p:ph type="subTitle" idx="2"/>
          </p:nvPr>
        </p:nvSpPr>
        <p:spPr>
          <a:xfrm>
            <a:off x="1034425" y="24894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60" name="Google Shape;1460;p124"/>
          <p:cNvSpPr txBox="1">
            <a:spLocks noGrp="1"/>
          </p:cNvSpPr>
          <p:nvPr>
            <p:ph type="subTitle" idx="3"/>
          </p:nvPr>
        </p:nvSpPr>
        <p:spPr>
          <a:xfrm>
            <a:off x="1034425" y="33097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61" name="Google Shape;1461;p124"/>
          <p:cNvSpPr txBox="1">
            <a:spLocks noGrp="1"/>
          </p:cNvSpPr>
          <p:nvPr>
            <p:ph type="subTitle" idx="4"/>
          </p:nvPr>
        </p:nvSpPr>
        <p:spPr>
          <a:xfrm>
            <a:off x="1034425" y="4113837"/>
            <a:ext cx="7506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462" name="Google Shape;1462;p124"/>
          <p:cNvGrpSpPr/>
          <p:nvPr/>
        </p:nvGrpSpPr>
        <p:grpSpPr>
          <a:xfrm>
            <a:off x="323653" y="1652038"/>
            <a:ext cx="457200" cy="457200"/>
            <a:chOff x="1020916" y="1442088"/>
            <a:chExt cx="457200" cy="457200"/>
          </a:xfrm>
        </p:grpSpPr>
        <p:pic>
          <p:nvPicPr>
            <p:cNvPr id="1463" name="Google Shape;1463;p12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64" name="Google Shape;1464;p12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465" name="Google Shape;1465;p124"/>
          <p:cNvGrpSpPr/>
          <p:nvPr/>
        </p:nvGrpSpPr>
        <p:grpSpPr>
          <a:xfrm>
            <a:off x="323653" y="2461775"/>
            <a:ext cx="457200" cy="457200"/>
            <a:chOff x="1020916" y="1442088"/>
            <a:chExt cx="457200" cy="457200"/>
          </a:xfrm>
        </p:grpSpPr>
        <p:pic>
          <p:nvPicPr>
            <p:cNvPr id="1466" name="Google Shape;1466;p12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67" name="Google Shape;1467;p12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468" name="Google Shape;1468;p124"/>
          <p:cNvGrpSpPr/>
          <p:nvPr/>
        </p:nvGrpSpPr>
        <p:grpSpPr>
          <a:xfrm>
            <a:off x="323641" y="3271838"/>
            <a:ext cx="457200" cy="457200"/>
            <a:chOff x="1020916" y="1442088"/>
            <a:chExt cx="457200" cy="457200"/>
          </a:xfrm>
        </p:grpSpPr>
        <p:pic>
          <p:nvPicPr>
            <p:cNvPr id="1469" name="Google Shape;1469;p12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70" name="Google Shape;1470;p12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471" name="Google Shape;1471;p124"/>
          <p:cNvGrpSpPr/>
          <p:nvPr/>
        </p:nvGrpSpPr>
        <p:grpSpPr>
          <a:xfrm>
            <a:off x="323641" y="4081763"/>
            <a:ext cx="457200" cy="457200"/>
            <a:chOff x="1020916" y="1442088"/>
            <a:chExt cx="457200" cy="457200"/>
          </a:xfrm>
        </p:grpSpPr>
        <p:pic>
          <p:nvPicPr>
            <p:cNvPr id="1472" name="Google Shape;1472;p12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73" name="Google Shape;1473;p12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474" name="Google Shape;1474;p124"/>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75" name="Google Shape;1475;p124"/>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76" name="Google Shape;1476;p124"/>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3.04 CfU 4 options - blue">
  <p:cSld name="TITLE_AND_TWO_COLUMNS_1_1_8_2">
    <p:bg>
      <p:bgPr>
        <a:solidFill>
          <a:srgbClr val="EBEDFE"/>
        </a:solidFill>
        <a:effectLst/>
      </p:bgPr>
    </p:bg>
    <p:spTree>
      <p:nvGrpSpPr>
        <p:cNvPr id="1" name="Shape 1477"/>
        <p:cNvGrpSpPr/>
        <p:nvPr/>
      </p:nvGrpSpPr>
      <p:grpSpPr>
        <a:xfrm>
          <a:off x="0" y="0"/>
          <a:ext cx="0" cy="0"/>
          <a:chOff x="0" y="0"/>
          <a:chExt cx="0" cy="0"/>
        </a:xfrm>
      </p:grpSpPr>
      <p:pic>
        <p:nvPicPr>
          <p:cNvPr id="1478" name="Google Shape;1478;p12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479" name="Google Shape;1479;p125"/>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25"/>
          <p:cNvSpPr txBox="1">
            <a:spLocks noGrp="1"/>
          </p:cNvSpPr>
          <p:nvPr>
            <p:ph type="title"/>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481" name="Google Shape;1481;p12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482" name="Google Shape;1482;p12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483" name="Google Shape;1483;p125"/>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84" name="Google Shape;1484;p125"/>
          <p:cNvSpPr txBox="1">
            <a:spLocks noGrp="1"/>
          </p:cNvSpPr>
          <p:nvPr>
            <p:ph type="subTitle" idx="2"/>
          </p:nvPr>
        </p:nvSpPr>
        <p:spPr>
          <a:xfrm>
            <a:off x="1034425" y="24894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85" name="Google Shape;1485;p125"/>
          <p:cNvSpPr txBox="1">
            <a:spLocks noGrp="1"/>
          </p:cNvSpPr>
          <p:nvPr>
            <p:ph type="subTitle" idx="3"/>
          </p:nvPr>
        </p:nvSpPr>
        <p:spPr>
          <a:xfrm>
            <a:off x="1034425" y="33097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486" name="Google Shape;1486;p125"/>
          <p:cNvSpPr txBox="1">
            <a:spLocks noGrp="1"/>
          </p:cNvSpPr>
          <p:nvPr>
            <p:ph type="subTitle" idx="4"/>
          </p:nvPr>
        </p:nvSpPr>
        <p:spPr>
          <a:xfrm>
            <a:off x="1034425" y="4113837"/>
            <a:ext cx="7506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487" name="Google Shape;1487;p125"/>
          <p:cNvGrpSpPr/>
          <p:nvPr/>
        </p:nvGrpSpPr>
        <p:grpSpPr>
          <a:xfrm>
            <a:off x="323653" y="1652038"/>
            <a:ext cx="457200" cy="457200"/>
            <a:chOff x="1020916" y="1442088"/>
            <a:chExt cx="457200" cy="457200"/>
          </a:xfrm>
        </p:grpSpPr>
        <p:pic>
          <p:nvPicPr>
            <p:cNvPr id="1488" name="Google Shape;1488;p12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89" name="Google Shape;1489;p12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490" name="Google Shape;1490;p125"/>
          <p:cNvGrpSpPr/>
          <p:nvPr/>
        </p:nvGrpSpPr>
        <p:grpSpPr>
          <a:xfrm>
            <a:off x="323653" y="2461775"/>
            <a:ext cx="457200" cy="457200"/>
            <a:chOff x="1020916" y="1442088"/>
            <a:chExt cx="457200" cy="457200"/>
          </a:xfrm>
        </p:grpSpPr>
        <p:pic>
          <p:nvPicPr>
            <p:cNvPr id="1491" name="Google Shape;1491;p12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92" name="Google Shape;1492;p12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493" name="Google Shape;1493;p125"/>
          <p:cNvGrpSpPr/>
          <p:nvPr/>
        </p:nvGrpSpPr>
        <p:grpSpPr>
          <a:xfrm>
            <a:off x="323641" y="3271838"/>
            <a:ext cx="457200" cy="457200"/>
            <a:chOff x="1020916" y="1442088"/>
            <a:chExt cx="457200" cy="457200"/>
          </a:xfrm>
        </p:grpSpPr>
        <p:pic>
          <p:nvPicPr>
            <p:cNvPr id="1494" name="Google Shape;1494;p12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95" name="Google Shape;1495;p12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496" name="Google Shape;1496;p125"/>
          <p:cNvGrpSpPr/>
          <p:nvPr/>
        </p:nvGrpSpPr>
        <p:grpSpPr>
          <a:xfrm>
            <a:off x="323641" y="4081763"/>
            <a:ext cx="457200" cy="457200"/>
            <a:chOff x="1020916" y="1442088"/>
            <a:chExt cx="457200" cy="457200"/>
          </a:xfrm>
        </p:grpSpPr>
        <p:pic>
          <p:nvPicPr>
            <p:cNvPr id="1497" name="Google Shape;1497;p12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498" name="Google Shape;1498;p12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499" name="Google Shape;1499;p125"/>
          <p:cNvSpPr txBox="1">
            <a:spLocks noGrp="1"/>
          </p:cNvSpPr>
          <p:nvPr>
            <p:ph type="title" idx="5"/>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00" name="Google Shape;1500;p125"/>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4.04 CfU 4 options - pink">
  <p:cSld name="TITLE_AND_TWO_COLUMNS_1_1_8_1_1_1_1">
    <p:bg>
      <p:bgPr>
        <a:solidFill>
          <a:srgbClr val="FAEAF6"/>
        </a:solidFill>
        <a:effectLst/>
      </p:bgPr>
    </p:bg>
    <p:spTree>
      <p:nvGrpSpPr>
        <p:cNvPr id="1" name="Shape 1501"/>
        <p:cNvGrpSpPr/>
        <p:nvPr/>
      </p:nvGrpSpPr>
      <p:grpSpPr>
        <a:xfrm>
          <a:off x="0" y="0"/>
          <a:ext cx="0" cy="0"/>
          <a:chOff x="0" y="0"/>
          <a:chExt cx="0" cy="0"/>
        </a:xfrm>
      </p:grpSpPr>
      <p:pic>
        <p:nvPicPr>
          <p:cNvPr id="1502" name="Google Shape;1502;p12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503" name="Google Shape;1503;p126"/>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26"/>
          <p:cNvSpPr txBox="1">
            <a:spLocks noGrp="1"/>
          </p:cNvSpPr>
          <p:nvPr>
            <p:ph type="title"/>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505" name="Google Shape;1505;p12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506" name="Google Shape;1506;p12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507" name="Google Shape;1507;p126"/>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508" name="Google Shape;1508;p126"/>
          <p:cNvSpPr txBox="1">
            <a:spLocks noGrp="1"/>
          </p:cNvSpPr>
          <p:nvPr>
            <p:ph type="subTitle" idx="2"/>
          </p:nvPr>
        </p:nvSpPr>
        <p:spPr>
          <a:xfrm>
            <a:off x="1034425" y="2489447"/>
            <a:ext cx="7506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509" name="Google Shape;1509;p126"/>
          <p:cNvSpPr txBox="1">
            <a:spLocks noGrp="1"/>
          </p:cNvSpPr>
          <p:nvPr>
            <p:ph type="subTitle" idx="3"/>
          </p:nvPr>
        </p:nvSpPr>
        <p:spPr>
          <a:xfrm>
            <a:off x="1034425" y="3309765"/>
            <a:ext cx="7464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510" name="Google Shape;1510;p126"/>
          <p:cNvSpPr txBox="1">
            <a:spLocks noGrp="1"/>
          </p:cNvSpPr>
          <p:nvPr>
            <p:ph type="subTitle" idx="4"/>
          </p:nvPr>
        </p:nvSpPr>
        <p:spPr>
          <a:xfrm>
            <a:off x="1034425" y="4113837"/>
            <a:ext cx="7506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511" name="Google Shape;1511;p126"/>
          <p:cNvGrpSpPr/>
          <p:nvPr/>
        </p:nvGrpSpPr>
        <p:grpSpPr>
          <a:xfrm>
            <a:off x="323653" y="1652038"/>
            <a:ext cx="457200" cy="457200"/>
            <a:chOff x="1020916" y="1442088"/>
            <a:chExt cx="457200" cy="457200"/>
          </a:xfrm>
        </p:grpSpPr>
        <p:pic>
          <p:nvPicPr>
            <p:cNvPr id="1512" name="Google Shape;1512;p12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13" name="Google Shape;1513;p12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514" name="Google Shape;1514;p126"/>
          <p:cNvGrpSpPr/>
          <p:nvPr/>
        </p:nvGrpSpPr>
        <p:grpSpPr>
          <a:xfrm>
            <a:off x="323653" y="2461775"/>
            <a:ext cx="457200" cy="457200"/>
            <a:chOff x="1020916" y="1442088"/>
            <a:chExt cx="457200" cy="457200"/>
          </a:xfrm>
        </p:grpSpPr>
        <p:pic>
          <p:nvPicPr>
            <p:cNvPr id="1515" name="Google Shape;1515;p12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16" name="Google Shape;1516;p12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517" name="Google Shape;1517;p126"/>
          <p:cNvGrpSpPr/>
          <p:nvPr/>
        </p:nvGrpSpPr>
        <p:grpSpPr>
          <a:xfrm>
            <a:off x="323641" y="3271838"/>
            <a:ext cx="457200" cy="457200"/>
            <a:chOff x="1020916" y="1442088"/>
            <a:chExt cx="457200" cy="457200"/>
          </a:xfrm>
        </p:grpSpPr>
        <p:pic>
          <p:nvPicPr>
            <p:cNvPr id="1518" name="Google Shape;1518;p12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19" name="Google Shape;1519;p12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520" name="Google Shape;1520;p126"/>
          <p:cNvGrpSpPr/>
          <p:nvPr/>
        </p:nvGrpSpPr>
        <p:grpSpPr>
          <a:xfrm>
            <a:off x="323641" y="4081763"/>
            <a:ext cx="457200" cy="457200"/>
            <a:chOff x="1020916" y="1442088"/>
            <a:chExt cx="457200" cy="457200"/>
          </a:xfrm>
        </p:grpSpPr>
        <p:pic>
          <p:nvPicPr>
            <p:cNvPr id="1521" name="Google Shape;1521;p12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22" name="Google Shape;1522;p12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523" name="Google Shape;1523;p126"/>
          <p:cNvSpPr txBox="1">
            <a:spLocks noGrp="1"/>
          </p:cNvSpPr>
          <p:nvPr>
            <p:ph type="title" idx="5"/>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24" name="Google Shape;1524;p126"/>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05 CfU 3 image options - purple">
  <p:cSld name="TITLE_AND_TWO_COLUMNS_1_1_7_1_1_2">
    <p:bg>
      <p:bgPr>
        <a:solidFill>
          <a:srgbClr val="F3EEFB"/>
        </a:solidFill>
        <a:effectLst/>
      </p:bgPr>
    </p:bg>
    <p:spTree>
      <p:nvGrpSpPr>
        <p:cNvPr id="1" name="Shape 1525"/>
        <p:cNvGrpSpPr/>
        <p:nvPr/>
      </p:nvGrpSpPr>
      <p:grpSpPr>
        <a:xfrm>
          <a:off x="0" y="0"/>
          <a:ext cx="0" cy="0"/>
          <a:chOff x="0" y="0"/>
          <a:chExt cx="0" cy="0"/>
        </a:xfrm>
      </p:grpSpPr>
      <p:pic>
        <p:nvPicPr>
          <p:cNvPr id="1526" name="Google Shape;1526;p127"/>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527" name="Google Shape;1527;p127"/>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8" name="Google Shape;1528;p12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529" name="Google Shape;1529;p12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530" name="Google Shape;1530;p127"/>
          <p:cNvSpPr>
            <a:spLocks noGrp="1"/>
          </p:cNvSpPr>
          <p:nvPr>
            <p:ph type="pic" idx="2"/>
          </p:nvPr>
        </p:nvSpPr>
        <p:spPr>
          <a:xfrm>
            <a:off x="324000" y="1893950"/>
            <a:ext cx="2555400" cy="1939500"/>
          </a:xfrm>
          <a:prstGeom prst="rect">
            <a:avLst/>
          </a:prstGeom>
          <a:noFill/>
          <a:ln>
            <a:noFill/>
          </a:ln>
        </p:spPr>
      </p:sp>
      <p:sp>
        <p:nvSpPr>
          <p:cNvPr id="1531" name="Google Shape;1531;p127"/>
          <p:cNvSpPr>
            <a:spLocks noGrp="1"/>
          </p:cNvSpPr>
          <p:nvPr>
            <p:ph type="pic" idx="3"/>
          </p:nvPr>
        </p:nvSpPr>
        <p:spPr>
          <a:xfrm>
            <a:off x="6256800" y="1893950"/>
            <a:ext cx="2555400" cy="1939500"/>
          </a:xfrm>
          <a:prstGeom prst="rect">
            <a:avLst/>
          </a:prstGeom>
          <a:noFill/>
          <a:ln>
            <a:noFill/>
          </a:ln>
        </p:spPr>
      </p:sp>
      <p:sp>
        <p:nvSpPr>
          <p:cNvPr id="1532" name="Google Shape;1532;p127"/>
          <p:cNvSpPr>
            <a:spLocks noGrp="1"/>
          </p:cNvSpPr>
          <p:nvPr>
            <p:ph type="pic" idx="4"/>
          </p:nvPr>
        </p:nvSpPr>
        <p:spPr>
          <a:xfrm>
            <a:off x="3294300" y="1893950"/>
            <a:ext cx="2555400" cy="1939500"/>
          </a:xfrm>
          <a:prstGeom prst="rect">
            <a:avLst/>
          </a:prstGeom>
          <a:noFill/>
          <a:ln>
            <a:noFill/>
          </a:ln>
        </p:spPr>
      </p:sp>
      <p:grpSp>
        <p:nvGrpSpPr>
          <p:cNvPr id="1533" name="Google Shape;1533;p127"/>
          <p:cNvGrpSpPr/>
          <p:nvPr/>
        </p:nvGrpSpPr>
        <p:grpSpPr>
          <a:xfrm>
            <a:off x="1381028" y="4148538"/>
            <a:ext cx="457200" cy="457200"/>
            <a:chOff x="1020916" y="1442088"/>
            <a:chExt cx="457200" cy="457200"/>
          </a:xfrm>
        </p:grpSpPr>
        <p:pic>
          <p:nvPicPr>
            <p:cNvPr id="1534" name="Google Shape;1534;p12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35" name="Google Shape;1535;p12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536" name="Google Shape;1536;p127"/>
          <p:cNvGrpSpPr/>
          <p:nvPr/>
        </p:nvGrpSpPr>
        <p:grpSpPr>
          <a:xfrm>
            <a:off x="4331066" y="4148550"/>
            <a:ext cx="457200" cy="457200"/>
            <a:chOff x="1020916" y="1442088"/>
            <a:chExt cx="457200" cy="457200"/>
          </a:xfrm>
        </p:grpSpPr>
        <p:pic>
          <p:nvPicPr>
            <p:cNvPr id="1537" name="Google Shape;1537;p12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38" name="Google Shape;1538;p12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539" name="Google Shape;1539;p127"/>
          <p:cNvGrpSpPr/>
          <p:nvPr/>
        </p:nvGrpSpPr>
        <p:grpSpPr>
          <a:xfrm>
            <a:off x="7305791" y="4148538"/>
            <a:ext cx="457200" cy="457200"/>
            <a:chOff x="1020916" y="1442088"/>
            <a:chExt cx="457200" cy="457200"/>
          </a:xfrm>
        </p:grpSpPr>
        <p:pic>
          <p:nvPicPr>
            <p:cNvPr id="1540" name="Google Shape;1540;p12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41" name="Google Shape;1541;p12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542" name="Google Shape;1542;p127"/>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3" name="Google Shape;1543;p127"/>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4" name="Google Shape;1544;p127"/>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2.05 CfU 3 image options - jade">
  <p:cSld name="TITLE_AND_TWO_COLUMNS_1_1_7_1_1_1_2">
    <p:bg>
      <p:bgPr>
        <a:solidFill>
          <a:srgbClr val="E6F2F2"/>
        </a:solidFill>
        <a:effectLst/>
      </p:bgPr>
    </p:bg>
    <p:spTree>
      <p:nvGrpSpPr>
        <p:cNvPr id="1" name="Shape 1545"/>
        <p:cNvGrpSpPr/>
        <p:nvPr/>
      </p:nvGrpSpPr>
      <p:grpSpPr>
        <a:xfrm>
          <a:off x="0" y="0"/>
          <a:ext cx="0" cy="0"/>
          <a:chOff x="0" y="0"/>
          <a:chExt cx="0" cy="0"/>
        </a:xfrm>
      </p:grpSpPr>
      <p:pic>
        <p:nvPicPr>
          <p:cNvPr id="1546" name="Google Shape;1546;p12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547" name="Google Shape;1547;p128"/>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8" name="Google Shape;1548;p12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549" name="Google Shape;1549;p12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550" name="Google Shape;1550;p128"/>
          <p:cNvSpPr>
            <a:spLocks noGrp="1"/>
          </p:cNvSpPr>
          <p:nvPr>
            <p:ph type="pic" idx="2"/>
          </p:nvPr>
        </p:nvSpPr>
        <p:spPr>
          <a:xfrm>
            <a:off x="324000" y="1893950"/>
            <a:ext cx="2555400" cy="1939500"/>
          </a:xfrm>
          <a:prstGeom prst="rect">
            <a:avLst/>
          </a:prstGeom>
          <a:noFill/>
          <a:ln>
            <a:noFill/>
          </a:ln>
        </p:spPr>
      </p:sp>
      <p:sp>
        <p:nvSpPr>
          <p:cNvPr id="1551" name="Google Shape;1551;p128"/>
          <p:cNvSpPr>
            <a:spLocks noGrp="1"/>
          </p:cNvSpPr>
          <p:nvPr>
            <p:ph type="pic" idx="3"/>
          </p:nvPr>
        </p:nvSpPr>
        <p:spPr>
          <a:xfrm>
            <a:off x="6256800" y="1893950"/>
            <a:ext cx="2555400" cy="1939500"/>
          </a:xfrm>
          <a:prstGeom prst="rect">
            <a:avLst/>
          </a:prstGeom>
          <a:noFill/>
          <a:ln>
            <a:noFill/>
          </a:ln>
        </p:spPr>
      </p:sp>
      <p:sp>
        <p:nvSpPr>
          <p:cNvPr id="1552" name="Google Shape;1552;p128"/>
          <p:cNvSpPr>
            <a:spLocks noGrp="1"/>
          </p:cNvSpPr>
          <p:nvPr>
            <p:ph type="pic" idx="4"/>
          </p:nvPr>
        </p:nvSpPr>
        <p:spPr>
          <a:xfrm>
            <a:off x="3294300" y="1893950"/>
            <a:ext cx="2555400" cy="1939500"/>
          </a:xfrm>
          <a:prstGeom prst="rect">
            <a:avLst/>
          </a:prstGeom>
          <a:noFill/>
          <a:ln>
            <a:noFill/>
          </a:ln>
        </p:spPr>
      </p:sp>
      <p:grpSp>
        <p:nvGrpSpPr>
          <p:cNvPr id="1553" name="Google Shape;1553;p128"/>
          <p:cNvGrpSpPr/>
          <p:nvPr/>
        </p:nvGrpSpPr>
        <p:grpSpPr>
          <a:xfrm>
            <a:off x="1381028" y="4148538"/>
            <a:ext cx="457200" cy="457200"/>
            <a:chOff x="1020916" y="1442088"/>
            <a:chExt cx="457200" cy="457200"/>
          </a:xfrm>
        </p:grpSpPr>
        <p:pic>
          <p:nvPicPr>
            <p:cNvPr id="1554" name="Google Shape;1554;p12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55" name="Google Shape;1555;p12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556" name="Google Shape;1556;p128"/>
          <p:cNvGrpSpPr/>
          <p:nvPr/>
        </p:nvGrpSpPr>
        <p:grpSpPr>
          <a:xfrm>
            <a:off x="4331066" y="4148550"/>
            <a:ext cx="457200" cy="457200"/>
            <a:chOff x="1020916" y="1442088"/>
            <a:chExt cx="457200" cy="457200"/>
          </a:xfrm>
        </p:grpSpPr>
        <p:pic>
          <p:nvPicPr>
            <p:cNvPr id="1557" name="Google Shape;1557;p12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58" name="Google Shape;1558;p12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559" name="Google Shape;1559;p128"/>
          <p:cNvGrpSpPr/>
          <p:nvPr/>
        </p:nvGrpSpPr>
        <p:grpSpPr>
          <a:xfrm>
            <a:off x="7305791" y="4148538"/>
            <a:ext cx="457200" cy="457200"/>
            <a:chOff x="1020916" y="1442088"/>
            <a:chExt cx="457200" cy="457200"/>
          </a:xfrm>
        </p:grpSpPr>
        <p:pic>
          <p:nvPicPr>
            <p:cNvPr id="1560" name="Google Shape;1560;p12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61" name="Google Shape;1561;p12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562" name="Google Shape;1562;p128"/>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3" name="Google Shape;1563;p128"/>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4" name="Google Shape;1564;p128"/>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05 CfU 3  image options - blue ">
  <p:cSld name="TITLE_AND_TWO_COLUMNS_1_1_7_2_1">
    <p:bg>
      <p:bgPr>
        <a:solidFill>
          <a:srgbClr val="EBEDFE"/>
        </a:solidFill>
        <a:effectLst/>
      </p:bgPr>
    </p:bg>
    <p:spTree>
      <p:nvGrpSpPr>
        <p:cNvPr id="1" name="Shape 1565"/>
        <p:cNvGrpSpPr/>
        <p:nvPr/>
      </p:nvGrpSpPr>
      <p:grpSpPr>
        <a:xfrm>
          <a:off x="0" y="0"/>
          <a:ext cx="0" cy="0"/>
          <a:chOff x="0" y="0"/>
          <a:chExt cx="0" cy="0"/>
        </a:xfrm>
      </p:grpSpPr>
      <p:pic>
        <p:nvPicPr>
          <p:cNvPr id="1566" name="Google Shape;1566;p12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567" name="Google Shape;1567;p129"/>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8" name="Google Shape;1568;p129"/>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569" name="Google Shape;1569;p12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570" name="Google Shape;1570;p129"/>
          <p:cNvSpPr>
            <a:spLocks noGrp="1"/>
          </p:cNvSpPr>
          <p:nvPr>
            <p:ph type="pic" idx="2"/>
          </p:nvPr>
        </p:nvSpPr>
        <p:spPr>
          <a:xfrm>
            <a:off x="324000" y="1893950"/>
            <a:ext cx="2555400" cy="1939500"/>
          </a:xfrm>
          <a:prstGeom prst="rect">
            <a:avLst/>
          </a:prstGeom>
          <a:noFill/>
          <a:ln>
            <a:noFill/>
          </a:ln>
        </p:spPr>
      </p:sp>
      <p:sp>
        <p:nvSpPr>
          <p:cNvPr id="1571" name="Google Shape;1571;p129"/>
          <p:cNvSpPr>
            <a:spLocks noGrp="1"/>
          </p:cNvSpPr>
          <p:nvPr>
            <p:ph type="pic" idx="3"/>
          </p:nvPr>
        </p:nvSpPr>
        <p:spPr>
          <a:xfrm>
            <a:off x="6256800" y="1893950"/>
            <a:ext cx="2555400" cy="1939500"/>
          </a:xfrm>
          <a:prstGeom prst="rect">
            <a:avLst/>
          </a:prstGeom>
          <a:noFill/>
          <a:ln>
            <a:noFill/>
          </a:ln>
        </p:spPr>
      </p:sp>
      <p:sp>
        <p:nvSpPr>
          <p:cNvPr id="1572" name="Google Shape;1572;p129"/>
          <p:cNvSpPr>
            <a:spLocks noGrp="1"/>
          </p:cNvSpPr>
          <p:nvPr>
            <p:ph type="pic" idx="4"/>
          </p:nvPr>
        </p:nvSpPr>
        <p:spPr>
          <a:xfrm>
            <a:off x="3294300" y="1893950"/>
            <a:ext cx="2555400" cy="1939500"/>
          </a:xfrm>
          <a:prstGeom prst="rect">
            <a:avLst/>
          </a:prstGeom>
          <a:noFill/>
          <a:ln>
            <a:noFill/>
          </a:ln>
        </p:spPr>
      </p:sp>
      <p:grpSp>
        <p:nvGrpSpPr>
          <p:cNvPr id="1573" name="Google Shape;1573;p129"/>
          <p:cNvGrpSpPr/>
          <p:nvPr/>
        </p:nvGrpSpPr>
        <p:grpSpPr>
          <a:xfrm>
            <a:off x="1381028" y="4148538"/>
            <a:ext cx="457200" cy="457200"/>
            <a:chOff x="1020916" y="1442088"/>
            <a:chExt cx="457200" cy="457200"/>
          </a:xfrm>
        </p:grpSpPr>
        <p:pic>
          <p:nvPicPr>
            <p:cNvPr id="1574" name="Google Shape;1574;p12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75" name="Google Shape;1575;p12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576" name="Google Shape;1576;p129"/>
          <p:cNvGrpSpPr/>
          <p:nvPr/>
        </p:nvGrpSpPr>
        <p:grpSpPr>
          <a:xfrm>
            <a:off x="4331066" y="4148550"/>
            <a:ext cx="457200" cy="457200"/>
            <a:chOff x="1020916" y="1442088"/>
            <a:chExt cx="457200" cy="457200"/>
          </a:xfrm>
        </p:grpSpPr>
        <p:pic>
          <p:nvPicPr>
            <p:cNvPr id="1577" name="Google Shape;1577;p12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78" name="Google Shape;1578;p12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579" name="Google Shape;1579;p129"/>
          <p:cNvGrpSpPr/>
          <p:nvPr/>
        </p:nvGrpSpPr>
        <p:grpSpPr>
          <a:xfrm>
            <a:off x="7305791" y="4148538"/>
            <a:ext cx="457200" cy="457200"/>
            <a:chOff x="1020916" y="1442088"/>
            <a:chExt cx="457200" cy="457200"/>
          </a:xfrm>
        </p:grpSpPr>
        <p:pic>
          <p:nvPicPr>
            <p:cNvPr id="1580" name="Google Shape;1580;p12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81" name="Google Shape;1581;p12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582" name="Google Shape;1582;p129"/>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83" name="Google Shape;1583;p129"/>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84" name="Google Shape;1584;p129"/>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4.05 CfU 3 image options - pink">
  <p:cSld name="TITLE_AND_TWO_COLUMNS_1_1_7_1_1_1_1_1">
    <p:bg>
      <p:bgPr>
        <a:solidFill>
          <a:srgbClr val="FAEAF6"/>
        </a:solidFill>
        <a:effectLst/>
      </p:bgPr>
    </p:bg>
    <p:spTree>
      <p:nvGrpSpPr>
        <p:cNvPr id="1" name="Shape 1585"/>
        <p:cNvGrpSpPr/>
        <p:nvPr/>
      </p:nvGrpSpPr>
      <p:grpSpPr>
        <a:xfrm>
          <a:off x="0" y="0"/>
          <a:ext cx="0" cy="0"/>
          <a:chOff x="0" y="0"/>
          <a:chExt cx="0" cy="0"/>
        </a:xfrm>
      </p:grpSpPr>
      <p:pic>
        <p:nvPicPr>
          <p:cNvPr id="1586" name="Google Shape;1586;p13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587" name="Google Shape;1587;p130"/>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8" name="Google Shape;1588;p13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589" name="Google Shape;1589;p13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590" name="Google Shape;1590;p130"/>
          <p:cNvSpPr>
            <a:spLocks noGrp="1"/>
          </p:cNvSpPr>
          <p:nvPr>
            <p:ph type="pic" idx="2"/>
          </p:nvPr>
        </p:nvSpPr>
        <p:spPr>
          <a:xfrm>
            <a:off x="324000" y="1893950"/>
            <a:ext cx="2555400" cy="1939500"/>
          </a:xfrm>
          <a:prstGeom prst="rect">
            <a:avLst/>
          </a:prstGeom>
          <a:noFill/>
          <a:ln>
            <a:noFill/>
          </a:ln>
        </p:spPr>
      </p:sp>
      <p:sp>
        <p:nvSpPr>
          <p:cNvPr id="1591" name="Google Shape;1591;p130"/>
          <p:cNvSpPr>
            <a:spLocks noGrp="1"/>
          </p:cNvSpPr>
          <p:nvPr>
            <p:ph type="pic" idx="3"/>
          </p:nvPr>
        </p:nvSpPr>
        <p:spPr>
          <a:xfrm>
            <a:off x="6256800" y="1893950"/>
            <a:ext cx="2555400" cy="1939500"/>
          </a:xfrm>
          <a:prstGeom prst="rect">
            <a:avLst/>
          </a:prstGeom>
          <a:noFill/>
          <a:ln>
            <a:noFill/>
          </a:ln>
        </p:spPr>
      </p:sp>
      <p:sp>
        <p:nvSpPr>
          <p:cNvPr id="1592" name="Google Shape;1592;p130"/>
          <p:cNvSpPr>
            <a:spLocks noGrp="1"/>
          </p:cNvSpPr>
          <p:nvPr>
            <p:ph type="pic" idx="4"/>
          </p:nvPr>
        </p:nvSpPr>
        <p:spPr>
          <a:xfrm>
            <a:off x="3294300" y="1893950"/>
            <a:ext cx="2555400" cy="1939500"/>
          </a:xfrm>
          <a:prstGeom prst="rect">
            <a:avLst/>
          </a:prstGeom>
          <a:noFill/>
          <a:ln>
            <a:noFill/>
          </a:ln>
        </p:spPr>
      </p:sp>
      <p:grpSp>
        <p:nvGrpSpPr>
          <p:cNvPr id="1593" name="Google Shape;1593;p130"/>
          <p:cNvGrpSpPr/>
          <p:nvPr/>
        </p:nvGrpSpPr>
        <p:grpSpPr>
          <a:xfrm>
            <a:off x="1381028" y="4148538"/>
            <a:ext cx="457200" cy="457200"/>
            <a:chOff x="1020916" y="1442088"/>
            <a:chExt cx="457200" cy="457200"/>
          </a:xfrm>
        </p:grpSpPr>
        <p:pic>
          <p:nvPicPr>
            <p:cNvPr id="1594" name="Google Shape;1594;p1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95" name="Google Shape;1595;p1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596" name="Google Shape;1596;p130"/>
          <p:cNvGrpSpPr/>
          <p:nvPr/>
        </p:nvGrpSpPr>
        <p:grpSpPr>
          <a:xfrm>
            <a:off x="4331066" y="4148550"/>
            <a:ext cx="457200" cy="457200"/>
            <a:chOff x="1020916" y="1442088"/>
            <a:chExt cx="457200" cy="457200"/>
          </a:xfrm>
        </p:grpSpPr>
        <p:pic>
          <p:nvPicPr>
            <p:cNvPr id="1597" name="Google Shape;1597;p1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598" name="Google Shape;1598;p1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599" name="Google Shape;1599;p130"/>
          <p:cNvGrpSpPr/>
          <p:nvPr/>
        </p:nvGrpSpPr>
        <p:grpSpPr>
          <a:xfrm>
            <a:off x="7305791" y="4148538"/>
            <a:ext cx="457200" cy="457200"/>
            <a:chOff x="1020916" y="1442088"/>
            <a:chExt cx="457200" cy="457200"/>
          </a:xfrm>
        </p:grpSpPr>
        <p:pic>
          <p:nvPicPr>
            <p:cNvPr id="1600" name="Google Shape;1600;p1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01" name="Google Shape;1601;p1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602" name="Google Shape;1602;p130"/>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3" name="Google Shape;1603;p130"/>
          <p:cNvSpPr txBox="1">
            <a:spLocks noGrp="1"/>
          </p:cNvSpPr>
          <p:nvPr>
            <p:ph type="title" idx="5"/>
          </p:nvPr>
        </p:nvSpPr>
        <p:spPr>
          <a:xfrm>
            <a:off x="324000" y="80991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4" name="Google Shape;1604;p130"/>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06 CfU blank - purple ">
  <p:cSld name="TITLE_AND_TWO_COLUMNS_1_1_6_2_3">
    <p:bg>
      <p:bgPr>
        <a:solidFill>
          <a:srgbClr val="F3EEFB"/>
        </a:solidFill>
        <a:effectLst/>
      </p:bgPr>
    </p:bg>
    <p:spTree>
      <p:nvGrpSpPr>
        <p:cNvPr id="1" name="Shape 1605"/>
        <p:cNvGrpSpPr/>
        <p:nvPr/>
      </p:nvGrpSpPr>
      <p:grpSpPr>
        <a:xfrm>
          <a:off x="0" y="0"/>
          <a:ext cx="0" cy="0"/>
          <a:chOff x="0" y="0"/>
          <a:chExt cx="0" cy="0"/>
        </a:xfrm>
      </p:grpSpPr>
      <p:pic>
        <p:nvPicPr>
          <p:cNvPr id="1606" name="Google Shape;1606;p131"/>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607" name="Google Shape;1607;p131"/>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8" name="Google Shape;1608;p131"/>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09" name="Google Shape;1609;p13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610" name="Google Shape;1610;p131"/>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1" name="Google Shape;1611;p131"/>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612" name="Google Shape;1612;p131"/>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2.06 CfU blank - jade ">
  <p:cSld name="TITLE_AND_TWO_COLUMNS_1_1_6_2_3_1">
    <p:bg>
      <p:bgPr>
        <a:solidFill>
          <a:srgbClr val="E6F2F2"/>
        </a:solidFill>
        <a:effectLst/>
      </p:bgPr>
    </p:bg>
    <p:spTree>
      <p:nvGrpSpPr>
        <p:cNvPr id="1" name="Shape 1613"/>
        <p:cNvGrpSpPr/>
        <p:nvPr/>
      </p:nvGrpSpPr>
      <p:grpSpPr>
        <a:xfrm>
          <a:off x="0" y="0"/>
          <a:ext cx="0" cy="0"/>
          <a:chOff x="0" y="0"/>
          <a:chExt cx="0" cy="0"/>
        </a:xfrm>
      </p:grpSpPr>
      <p:pic>
        <p:nvPicPr>
          <p:cNvPr id="1614" name="Google Shape;1614;p13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615" name="Google Shape;1615;p13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6" name="Google Shape;1616;p132"/>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17" name="Google Shape;1617;p13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618" name="Google Shape;1618;p132"/>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9" name="Google Shape;1619;p132"/>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620" name="Google Shape;1620;p132"/>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3.06 CfU blank - blue ">
  <p:cSld name="TITLE_AND_TWO_COLUMNS_1_1_6_3">
    <p:bg>
      <p:bgPr>
        <a:solidFill>
          <a:srgbClr val="EBEDFE"/>
        </a:solidFill>
        <a:effectLst/>
      </p:bgPr>
    </p:bg>
    <p:spTree>
      <p:nvGrpSpPr>
        <p:cNvPr id="1" name="Shape 1621"/>
        <p:cNvGrpSpPr/>
        <p:nvPr/>
      </p:nvGrpSpPr>
      <p:grpSpPr>
        <a:xfrm>
          <a:off x="0" y="0"/>
          <a:ext cx="0" cy="0"/>
          <a:chOff x="0" y="0"/>
          <a:chExt cx="0" cy="0"/>
        </a:xfrm>
      </p:grpSpPr>
      <p:pic>
        <p:nvPicPr>
          <p:cNvPr id="1622" name="Google Shape;1622;p1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623" name="Google Shape;1623;p133"/>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4" name="Google Shape;1624;p133"/>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25" name="Google Shape;1625;p13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626" name="Google Shape;1626;p133"/>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27" name="Google Shape;1627;p133"/>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628" name="Google Shape;1628;p133"/>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Z.0 Title slide - Music">
  <p:cSld name="Title Slide 2_1_1_1_1_1">
    <p:bg>
      <p:bgPr>
        <a:solidFill>
          <a:srgbClr val="BEF2BD"/>
        </a:solidFill>
        <a:effectLst/>
      </p:bgPr>
    </p:bg>
    <p:spTree>
      <p:nvGrpSpPr>
        <p:cNvPr id="1" name="Shape 126"/>
        <p:cNvGrpSpPr/>
        <p:nvPr/>
      </p:nvGrpSpPr>
      <p:grpSpPr>
        <a:xfrm>
          <a:off x="0" y="0"/>
          <a:ext cx="0" cy="0"/>
          <a:chOff x="0" y="0"/>
          <a:chExt cx="0" cy="0"/>
        </a:xfrm>
      </p:grpSpPr>
      <p:pic>
        <p:nvPicPr>
          <p:cNvPr id="127" name="Google Shape;127;p14"/>
          <p:cNvPicPr preferRelativeResize="0"/>
          <p:nvPr/>
        </p:nvPicPr>
        <p:blipFill rotWithShape="1">
          <a:blip r:embed="rId2">
            <a:alphaModFix/>
          </a:blip>
          <a:srcRect/>
          <a:stretch/>
        </p:blipFill>
        <p:spPr>
          <a:xfrm>
            <a:off x="6156975" y="0"/>
            <a:ext cx="2987025" cy="3854074"/>
          </a:xfrm>
          <a:prstGeom prst="rect">
            <a:avLst/>
          </a:prstGeom>
          <a:noFill/>
          <a:ln>
            <a:noFill/>
          </a:ln>
        </p:spPr>
      </p:pic>
      <p:sp>
        <p:nvSpPr>
          <p:cNvPr id="128" name="Google Shape;128;p14"/>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14"/>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Music</a:t>
            </a:r>
            <a:endParaRPr sz="1700" b="1">
              <a:latin typeface="Lexend"/>
              <a:ea typeface="Lexend"/>
              <a:cs typeface="Lexend"/>
              <a:sym typeface="Lexend"/>
            </a:endParaRPr>
          </a:p>
        </p:txBody>
      </p:sp>
      <p:pic>
        <p:nvPicPr>
          <p:cNvPr id="130" name="Google Shape;130;p14"/>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131" name="Google Shape;131;p14"/>
          <p:cNvPicPr preferRelativeResize="0"/>
          <p:nvPr/>
        </p:nvPicPr>
        <p:blipFill rotWithShape="1">
          <a:blip r:embed="rId4">
            <a:alphaModFix/>
          </a:blip>
          <a:srcRect l="6209" r="6209"/>
          <a:stretch/>
        </p:blipFill>
        <p:spPr>
          <a:xfrm>
            <a:off x="324000" y="4008600"/>
            <a:ext cx="661625" cy="128000"/>
          </a:xfrm>
          <a:prstGeom prst="rect">
            <a:avLst/>
          </a:prstGeom>
          <a:noFill/>
          <a:ln>
            <a:noFill/>
          </a:ln>
        </p:spPr>
      </p:pic>
      <p:sp>
        <p:nvSpPr>
          <p:cNvPr id="132" name="Google Shape;132;p14"/>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33" name="Google Shape;133;p14"/>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4.06 CfU blank - pink ">
  <p:cSld name="TITLE_AND_TWO_COLUMNS_1_1_6_2_3_1_1">
    <p:bg>
      <p:bgPr>
        <a:solidFill>
          <a:srgbClr val="FAEAF6"/>
        </a:solidFill>
        <a:effectLst/>
      </p:bgPr>
    </p:bg>
    <p:spTree>
      <p:nvGrpSpPr>
        <p:cNvPr id="1" name="Shape 1629"/>
        <p:cNvGrpSpPr/>
        <p:nvPr/>
      </p:nvGrpSpPr>
      <p:grpSpPr>
        <a:xfrm>
          <a:off x="0" y="0"/>
          <a:ext cx="0" cy="0"/>
          <a:chOff x="0" y="0"/>
          <a:chExt cx="0" cy="0"/>
        </a:xfrm>
      </p:grpSpPr>
      <p:pic>
        <p:nvPicPr>
          <p:cNvPr id="1630" name="Google Shape;1630;p13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631" name="Google Shape;1631;p134"/>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4"/>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1633" name="Google Shape;1633;p134"/>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34" name="Google Shape;1634;p13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635" name="Google Shape;1635;p134"/>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36" name="Google Shape;1636;p134"/>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03 CfU 3 options - match - purple">
  <p:cSld name="TITLE_AND_TWO_COLUMNS_1_1_7_1_1_3">
    <p:bg>
      <p:bgPr>
        <a:solidFill>
          <a:srgbClr val="F3EEFB"/>
        </a:solidFill>
        <a:effectLst/>
      </p:bgPr>
    </p:bg>
    <p:spTree>
      <p:nvGrpSpPr>
        <p:cNvPr id="1" name="Shape 1637"/>
        <p:cNvGrpSpPr/>
        <p:nvPr/>
      </p:nvGrpSpPr>
      <p:grpSpPr>
        <a:xfrm>
          <a:off x="0" y="0"/>
          <a:ext cx="0" cy="0"/>
          <a:chOff x="0" y="0"/>
          <a:chExt cx="0" cy="0"/>
        </a:xfrm>
      </p:grpSpPr>
      <p:pic>
        <p:nvPicPr>
          <p:cNvPr id="1638" name="Google Shape;1638;p135"/>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639" name="Google Shape;1639;p135"/>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5"/>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641" name="Google Shape;1641;p13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42" name="Google Shape;1642;p13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643" name="Google Shape;1643;p135"/>
          <p:cNvSpPr txBox="1">
            <a:spLocks noGrp="1"/>
          </p:cNvSpPr>
          <p:nvPr>
            <p:ph type="subTitle" idx="1"/>
          </p:nvPr>
        </p:nvSpPr>
        <p:spPr>
          <a:xfrm>
            <a:off x="103442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44" name="Google Shape;1644;p135"/>
          <p:cNvSpPr txBox="1">
            <a:spLocks noGrp="1"/>
          </p:cNvSpPr>
          <p:nvPr>
            <p:ph type="subTitle" idx="2"/>
          </p:nvPr>
        </p:nvSpPr>
        <p:spPr>
          <a:xfrm>
            <a:off x="103442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45" name="Google Shape;1645;p135"/>
          <p:cNvSpPr txBox="1">
            <a:spLocks noGrp="1"/>
          </p:cNvSpPr>
          <p:nvPr>
            <p:ph type="subTitle" idx="3"/>
          </p:nvPr>
        </p:nvSpPr>
        <p:spPr>
          <a:xfrm>
            <a:off x="103442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646" name="Google Shape;1646;p135"/>
          <p:cNvGrpSpPr/>
          <p:nvPr/>
        </p:nvGrpSpPr>
        <p:grpSpPr>
          <a:xfrm>
            <a:off x="323653" y="1804438"/>
            <a:ext cx="457200" cy="457200"/>
            <a:chOff x="1020916" y="1442088"/>
            <a:chExt cx="457200" cy="457200"/>
          </a:xfrm>
        </p:grpSpPr>
        <p:pic>
          <p:nvPicPr>
            <p:cNvPr id="1647" name="Google Shape;1647;p1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48" name="Google Shape;1648;p1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649" name="Google Shape;1649;p135"/>
          <p:cNvGrpSpPr/>
          <p:nvPr/>
        </p:nvGrpSpPr>
        <p:grpSpPr>
          <a:xfrm>
            <a:off x="323653" y="2766575"/>
            <a:ext cx="457200" cy="457200"/>
            <a:chOff x="1020916" y="1442088"/>
            <a:chExt cx="457200" cy="457200"/>
          </a:xfrm>
        </p:grpSpPr>
        <p:pic>
          <p:nvPicPr>
            <p:cNvPr id="1650" name="Google Shape;1650;p1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51" name="Google Shape;1651;p1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652" name="Google Shape;1652;p135"/>
          <p:cNvGrpSpPr/>
          <p:nvPr/>
        </p:nvGrpSpPr>
        <p:grpSpPr>
          <a:xfrm>
            <a:off x="323641" y="3729038"/>
            <a:ext cx="457200" cy="457200"/>
            <a:chOff x="1020916" y="1442088"/>
            <a:chExt cx="457200" cy="457200"/>
          </a:xfrm>
        </p:grpSpPr>
        <p:pic>
          <p:nvPicPr>
            <p:cNvPr id="1653" name="Google Shape;1653;p1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54" name="Google Shape;1654;p1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655" name="Google Shape;1655;p135"/>
          <p:cNvGrpSpPr/>
          <p:nvPr/>
        </p:nvGrpSpPr>
        <p:grpSpPr>
          <a:xfrm>
            <a:off x="4595403" y="1805224"/>
            <a:ext cx="457200" cy="457200"/>
            <a:chOff x="1020916" y="1442088"/>
            <a:chExt cx="457200" cy="457200"/>
          </a:xfrm>
        </p:grpSpPr>
        <p:pic>
          <p:nvPicPr>
            <p:cNvPr id="1656" name="Google Shape;1656;p1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57" name="Google Shape;1657;p1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658" name="Google Shape;1658;p135"/>
          <p:cNvGrpSpPr/>
          <p:nvPr/>
        </p:nvGrpSpPr>
        <p:grpSpPr>
          <a:xfrm>
            <a:off x="4595403" y="2804669"/>
            <a:ext cx="457200" cy="457200"/>
            <a:chOff x="1020916" y="1823088"/>
            <a:chExt cx="457200" cy="457200"/>
          </a:xfrm>
        </p:grpSpPr>
        <p:pic>
          <p:nvPicPr>
            <p:cNvPr id="1659" name="Google Shape;1659;p135"/>
            <p:cNvPicPr preferRelativeResize="0"/>
            <p:nvPr/>
          </p:nvPicPr>
          <p:blipFill>
            <a:blip r:embed="rId4">
              <a:alphaModFix/>
            </a:blip>
            <a:stretch>
              <a:fillRect/>
            </a:stretch>
          </p:blipFill>
          <p:spPr>
            <a:xfrm>
              <a:off x="1020916" y="1823088"/>
              <a:ext cx="457200" cy="457200"/>
            </a:xfrm>
            <a:prstGeom prst="rect">
              <a:avLst/>
            </a:prstGeom>
            <a:noFill/>
            <a:ln>
              <a:noFill/>
            </a:ln>
          </p:spPr>
        </p:pic>
        <p:sp>
          <p:nvSpPr>
            <p:cNvPr id="1660" name="Google Shape;1660;p135"/>
            <p:cNvSpPr txBox="1"/>
            <p:nvPr/>
          </p:nvSpPr>
          <p:spPr>
            <a:xfrm>
              <a:off x="1045528" y="1907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661" name="Google Shape;1661;p135"/>
          <p:cNvGrpSpPr/>
          <p:nvPr/>
        </p:nvGrpSpPr>
        <p:grpSpPr>
          <a:xfrm>
            <a:off x="4595403" y="3727919"/>
            <a:ext cx="457200" cy="457200"/>
            <a:chOff x="1020916" y="2127888"/>
            <a:chExt cx="457200" cy="457200"/>
          </a:xfrm>
        </p:grpSpPr>
        <p:pic>
          <p:nvPicPr>
            <p:cNvPr id="1662" name="Google Shape;1662;p135"/>
            <p:cNvPicPr preferRelativeResize="0"/>
            <p:nvPr/>
          </p:nvPicPr>
          <p:blipFill>
            <a:blip r:embed="rId4">
              <a:alphaModFix/>
            </a:blip>
            <a:stretch>
              <a:fillRect/>
            </a:stretch>
          </p:blipFill>
          <p:spPr>
            <a:xfrm>
              <a:off x="1020916" y="2127888"/>
              <a:ext cx="457200" cy="457200"/>
            </a:xfrm>
            <a:prstGeom prst="rect">
              <a:avLst/>
            </a:prstGeom>
            <a:noFill/>
            <a:ln>
              <a:noFill/>
            </a:ln>
          </p:spPr>
        </p:pic>
        <p:sp>
          <p:nvSpPr>
            <p:cNvPr id="1663" name="Google Shape;1663;p135"/>
            <p:cNvSpPr txBox="1"/>
            <p:nvPr/>
          </p:nvSpPr>
          <p:spPr>
            <a:xfrm>
              <a:off x="1045528" y="22122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664" name="Google Shape;1664;p135"/>
          <p:cNvSpPr txBox="1">
            <a:spLocks noGrp="1"/>
          </p:cNvSpPr>
          <p:nvPr>
            <p:ph type="subTitle" idx="4"/>
          </p:nvPr>
        </p:nvSpPr>
        <p:spPr>
          <a:xfrm>
            <a:off x="531887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65" name="Google Shape;1665;p135"/>
          <p:cNvSpPr txBox="1">
            <a:spLocks noGrp="1"/>
          </p:cNvSpPr>
          <p:nvPr>
            <p:ph type="subTitle" idx="5"/>
          </p:nvPr>
        </p:nvSpPr>
        <p:spPr>
          <a:xfrm>
            <a:off x="531887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66" name="Google Shape;1666;p135"/>
          <p:cNvSpPr txBox="1">
            <a:spLocks noGrp="1"/>
          </p:cNvSpPr>
          <p:nvPr>
            <p:ph type="subTitle" idx="6"/>
          </p:nvPr>
        </p:nvSpPr>
        <p:spPr>
          <a:xfrm>
            <a:off x="531887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67" name="Google Shape;1667;p135"/>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8" name="Google Shape;1668;p135"/>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2.03 CfU 3 options - match - jade">
  <p:cSld name="TITLE_AND_TWO_COLUMNS_1_1_7_1_1_1_3">
    <p:bg>
      <p:bgPr>
        <a:solidFill>
          <a:srgbClr val="E6F2F2"/>
        </a:solidFill>
        <a:effectLst/>
      </p:bgPr>
    </p:bg>
    <p:spTree>
      <p:nvGrpSpPr>
        <p:cNvPr id="1" name="Shape 1669"/>
        <p:cNvGrpSpPr/>
        <p:nvPr/>
      </p:nvGrpSpPr>
      <p:grpSpPr>
        <a:xfrm>
          <a:off x="0" y="0"/>
          <a:ext cx="0" cy="0"/>
          <a:chOff x="0" y="0"/>
          <a:chExt cx="0" cy="0"/>
        </a:xfrm>
      </p:grpSpPr>
      <p:pic>
        <p:nvPicPr>
          <p:cNvPr id="1670" name="Google Shape;1670;p13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671" name="Google Shape;1671;p136"/>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2" name="Google Shape;1672;p13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673" name="Google Shape;1673;p13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674" name="Google Shape;1674;p136"/>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75" name="Google Shape;1675;p136"/>
          <p:cNvSpPr txBox="1">
            <a:spLocks noGrp="1"/>
          </p:cNvSpPr>
          <p:nvPr>
            <p:ph type="title" idx="2"/>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76" name="Google Shape;1676;p136"/>
          <p:cNvSpPr txBox="1">
            <a:spLocks noGrp="1"/>
          </p:cNvSpPr>
          <p:nvPr>
            <p:ph type="subTitle" idx="1"/>
          </p:nvPr>
        </p:nvSpPr>
        <p:spPr>
          <a:xfrm>
            <a:off x="103442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77" name="Google Shape;1677;p136"/>
          <p:cNvSpPr txBox="1">
            <a:spLocks noGrp="1"/>
          </p:cNvSpPr>
          <p:nvPr>
            <p:ph type="subTitle" idx="3"/>
          </p:nvPr>
        </p:nvSpPr>
        <p:spPr>
          <a:xfrm>
            <a:off x="103442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78" name="Google Shape;1678;p136"/>
          <p:cNvSpPr txBox="1">
            <a:spLocks noGrp="1"/>
          </p:cNvSpPr>
          <p:nvPr>
            <p:ph type="subTitle" idx="4"/>
          </p:nvPr>
        </p:nvSpPr>
        <p:spPr>
          <a:xfrm>
            <a:off x="103442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679" name="Google Shape;1679;p136"/>
          <p:cNvGrpSpPr/>
          <p:nvPr/>
        </p:nvGrpSpPr>
        <p:grpSpPr>
          <a:xfrm>
            <a:off x="323653" y="1804438"/>
            <a:ext cx="457200" cy="457200"/>
            <a:chOff x="1020916" y="1442088"/>
            <a:chExt cx="457200" cy="457200"/>
          </a:xfrm>
        </p:grpSpPr>
        <p:pic>
          <p:nvPicPr>
            <p:cNvPr id="1680" name="Google Shape;1680;p1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81" name="Google Shape;1681;p13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682" name="Google Shape;1682;p136"/>
          <p:cNvGrpSpPr/>
          <p:nvPr/>
        </p:nvGrpSpPr>
        <p:grpSpPr>
          <a:xfrm>
            <a:off x="323653" y="2766575"/>
            <a:ext cx="457200" cy="457200"/>
            <a:chOff x="1020916" y="1442088"/>
            <a:chExt cx="457200" cy="457200"/>
          </a:xfrm>
        </p:grpSpPr>
        <p:pic>
          <p:nvPicPr>
            <p:cNvPr id="1683" name="Google Shape;1683;p1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84" name="Google Shape;1684;p13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685" name="Google Shape;1685;p136"/>
          <p:cNvGrpSpPr/>
          <p:nvPr/>
        </p:nvGrpSpPr>
        <p:grpSpPr>
          <a:xfrm>
            <a:off x="323641" y="3729038"/>
            <a:ext cx="457200" cy="457200"/>
            <a:chOff x="1020916" y="1442088"/>
            <a:chExt cx="457200" cy="457200"/>
          </a:xfrm>
        </p:grpSpPr>
        <p:pic>
          <p:nvPicPr>
            <p:cNvPr id="1686" name="Google Shape;1686;p1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87" name="Google Shape;1687;p13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688" name="Google Shape;1688;p136"/>
          <p:cNvGrpSpPr/>
          <p:nvPr/>
        </p:nvGrpSpPr>
        <p:grpSpPr>
          <a:xfrm>
            <a:off x="4595403" y="1805224"/>
            <a:ext cx="457200" cy="457200"/>
            <a:chOff x="1020916" y="1442088"/>
            <a:chExt cx="457200" cy="457200"/>
          </a:xfrm>
        </p:grpSpPr>
        <p:pic>
          <p:nvPicPr>
            <p:cNvPr id="1689" name="Google Shape;1689;p13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690" name="Google Shape;1690;p13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691" name="Google Shape;1691;p136"/>
          <p:cNvGrpSpPr/>
          <p:nvPr/>
        </p:nvGrpSpPr>
        <p:grpSpPr>
          <a:xfrm>
            <a:off x="4595403" y="2804669"/>
            <a:ext cx="457200" cy="457200"/>
            <a:chOff x="1020916" y="1823088"/>
            <a:chExt cx="457200" cy="457200"/>
          </a:xfrm>
        </p:grpSpPr>
        <p:pic>
          <p:nvPicPr>
            <p:cNvPr id="1692" name="Google Shape;1692;p136"/>
            <p:cNvPicPr preferRelativeResize="0"/>
            <p:nvPr/>
          </p:nvPicPr>
          <p:blipFill>
            <a:blip r:embed="rId4">
              <a:alphaModFix/>
            </a:blip>
            <a:stretch>
              <a:fillRect/>
            </a:stretch>
          </p:blipFill>
          <p:spPr>
            <a:xfrm>
              <a:off x="1020916" y="1823088"/>
              <a:ext cx="457200" cy="457200"/>
            </a:xfrm>
            <a:prstGeom prst="rect">
              <a:avLst/>
            </a:prstGeom>
            <a:noFill/>
            <a:ln>
              <a:noFill/>
            </a:ln>
          </p:spPr>
        </p:pic>
        <p:sp>
          <p:nvSpPr>
            <p:cNvPr id="1693" name="Google Shape;1693;p136"/>
            <p:cNvSpPr txBox="1"/>
            <p:nvPr/>
          </p:nvSpPr>
          <p:spPr>
            <a:xfrm>
              <a:off x="1045528" y="1907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694" name="Google Shape;1694;p136"/>
          <p:cNvGrpSpPr/>
          <p:nvPr/>
        </p:nvGrpSpPr>
        <p:grpSpPr>
          <a:xfrm>
            <a:off x="4595403" y="3727919"/>
            <a:ext cx="457200" cy="457200"/>
            <a:chOff x="1020916" y="2127888"/>
            <a:chExt cx="457200" cy="457200"/>
          </a:xfrm>
        </p:grpSpPr>
        <p:pic>
          <p:nvPicPr>
            <p:cNvPr id="1695" name="Google Shape;1695;p136"/>
            <p:cNvPicPr preferRelativeResize="0"/>
            <p:nvPr/>
          </p:nvPicPr>
          <p:blipFill>
            <a:blip r:embed="rId4">
              <a:alphaModFix/>
            </a:blip>
            <a:stretch>
              <a:fillRect/>
            </a:stretch>
          </p:blipFill>
          <p:spPr>
            <a:xfrm>
              <a:off x="1020916" y="2127888"/>
              <a:ext cx="457200" cy="457200"/>
            </a:xfrm>
            <a:prstGeom prst="rect">
              <a:avLst/>
            </a:prstGeom>
            <a:noFill/>
            <a:ln>
              <a:noFill/>
            </a:ln>
          </p:spPr>
        </p:pic>
        <p:sp>
          <p:nvSpPr>
            <p:cNvPr id="1696" name="Google Shape;1696;p136"/>
            <p:cNvSpPr txBox="1"/>
            <p:nvPr/>
          </p:nvSpPr>
          <p:spPr>
            <a:xfrm>
              <a:off x="1045528" y="22122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697" name="Google Shape;1697;p136"/>
          <p:cNvSpPr txBox="1">
            <a:spLocks noGrp="1"/>
          </p:cNvSpPr>
          <p:nvPr>
            <p:ph type="subTitle" idx="5"/>
          </p:nvPr>
        </p:nvSpPr>
        <p:spPr>
          <a:xfrm>
            <a:off x="531887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98" name="Google Shape;1698;p136"/>
          <p:cNvSpPr txBox="1">
            <a:spLocks noGrp="1"/>
          </p:cNvSpPr>
          <p:nvPr>
            <p:ph type="subTitle" idx="6"/>
          </p:nvPr>
        </p:nvSpPr>
        <p:spPr>
          <a:xfrm>
            <a:off x="531887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699" name="Google Shape;1699;p136"/>
          <p:cNvSpPr txBox="1">
            <a:spLocks noGrp="1"/>
          </p:cNvSpPr>
          <p:nvPr>
            <p:ph type="subTitle" idx="7"/>
          </p:nvPr>
        </p:nvSpPr>
        <p:spPr>
          <a:xfrm>
            <a:off x="531887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00" name="Google Shape;1700;p136"/>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3.03 CfU 3 options - match - blue">
  <p:cSld name="TITLE_AND_TWO_COLUMNS_1_1_7_2_2">
    <p:bg>
      <p:bgPr>
        <a:solidFill>
          <a:srgbClr val="EBEDFE"/>
        </a:solidFill>
        <a:effectLst/>
      </p:bgPr>
    </p:bg>
    <p:spTree>
      <p:nvGrpSpPr>
        <p:cNvPr id="1" name="Shape 1701"/>
        <p:cNvGrpSpPr/>
        <p:nvPr/>
      </p:nvGrpSpPr>
      <p:grpSpPr>
        <a:xfrm>
          <a:off x="0" y="0"/>
          <a:ext cx="0" cy="0"/>
          <a:chOff x="0" y="0"/>
          <a:chExt cx="0" cy="0"/>
        </a:xfrm>
      </p:grpSpPr>
      <p:pic>
        <p:nvPicPr>
          <p:cNvPr id="1702" name="Google Shape;1702;p13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703" name="Google Shape;1703;p137"/>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4" name="Google Shape;1704;p13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705" name="Google Shape;1705;p13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706" name="Google Shape;1706;p137"/>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07" name="Google Shape;1707;p137"/>
          <p:cNvSpPr txBox="1">
            <a:spLocks noGrp="1"/>
          </p:cNvSpPr>
          <p:nvPr>
            <p:ph type="title" idx="2"/>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08" name="Google Shape;1708;p137"/>
          <p:cNvSpPr txBox="1">
            <a:spLocks noGrp="1"/>
          </p:cNvSpPr>
          <p:nvPr>
            <p:ph type="subTitle" idx="1"/>
          </p:nvPr>
        </p:nvSpPr>
        <p:spPr>
          <a:xfrm>
            <a:off x="103442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09" name="Google Shape;1709;p137"/>
          <p:cNvSpPr txBox="1">
            <a:spLocks noGrp="1"/>
          </p:cNvSpPr>
          <p:nvPr>
            <p:ph type="subTitle" idx="3"/>
          </p:nvPr>
        </p:nvSpPr>
        <p:spPr>
          <a:xfrm>
            <a:off x="103442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10" name="Google Shape;1710;p137"/>
          <p:cNvSpPr txBox="1">
            <a:spLocks noGrp="1"/>
          </p:cNvSpPr>
          <p:nvPr>
            <p:ph type="subTitle" idx="4"/>
          </p:nvPr>
        </p:nvSpPr>
        <p:spPr>
          <a:xfrm>
            <a:off x="103442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711" name="Google Shape;1711;p137"/>
          <p:cNvGrpSpPr/>
          <p:nvPr/>
        </p:nvGrpSpPr>
        <p:grpSpPr>
          <a:xfrm>
            <a:off x="323653" y="1804438"/>
            <a:ext cx="457200" cy="457200"/>
            <a:chOff x="1020916" y="1442088"/>
            <a:chExt cx="457200" cy="457200"/>
          </a:xfrm>
        </p:grpSpPr>
        <p:pic>
          <p:nvPicPr>
            <p:cNvPr id="1712" name="Google Shape;1712;p1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13" name="Google Shape;1713;p13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714" name="Google Shape;1714;p137"/>
          <p:cNvGrpSpPr/>
          <p:nvPr/>
        </p:nvGrpSpPr>
        <p:grpSpPr>
          <a:xfrm>
            <a:off x="323653" y="2766575"/>
            <a:ext cx="457200" cy="457200"/>
            <a:chOff x="1020916" y="1442088"/>
            <a:chExt cx="457200" cy="457200"/>
          </a:xfrm>
        </p:grpSpPr>
        <p:pic>
          <p:nvPicPr>
            <p:cNvPr id="1715" name="Google Shape;1715;p1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16" name="Google Shape;1716;p13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717" name="Google Shape;1717;p137"/>
          <p:cNvGrpSpPr/>
          <p:nvPr/>
        </p:nvGrpSpPr>
        <p:grpSpPr>
          <a:xfrm>
            <a:off x="323641" y="3729038"/>
            <a:ext cx="457200" cy="457200"/>
            <a:chOff x="1020916" y="1442088"/>
            <a:chExt cx="457200" cy="457200"/>
          </a:xfrm>
        </p:grpSpPr>
        <p:pic>
          <p:nvPicPr>
            <p:cNvPr id="1718" name="Google Shape;1718;p1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19" name="Google Shape;1719;p13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720" name="Google Shape;1720;p137"/>
          <p:cNvGrpSpPr/>
          <p:nvPr/>
        </p:nvGrpSpPr>
        <p:grpSpPr>
          <a:xfrm>
            <a:off x="4595403" y="1805224"/>
            <a:ext cx="457200" cy="457200"/>
            <a:chOff x="1020916" y="1442088"/>
            <a:chExt cx="457200" cy="457200"/>
          </a:xfrm>
        </p:grpSpPr>
        <p:pic>
          <p:nvPicPr>
            <p:cNvPr id="1721" name="Google Shape;1721;p13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22" name="Google Shape;1722;p13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723" name="Google Shape;1723;p137"/>
          <p:cNvGrpSpPr/>
          <p:nvPr/>
        </p:nvGrpSpPr>
        <p:grpSpPr>
          <a:xfrm>
            <a:off x="4595403" y="2804669"/>
            <a:ext cx="457200" cy="457200"/>
            <a:chOff x="1020916" y="1823088"/>
            <a:chExt cx="457200" cy="457200"/>
          </a:xfrm>
        </p:grpSpPr>
        <p:pic>
          <p:nvPicPr>
            <p:cNvPr id="1724" name="Google Shape;1724;p137"/>
            <p:cNvPicPr preferRelativeResize="0"/>
            <p:nvPr/>
          </p:nvPicPr>
          <p:blipFill>
            <a:blip r:embed="rId4">
              <a:alphaModFix/>
            </a:blip>
            <a:stretch>
              <a:fillRect/>
            </a:stretch>
          </p:blipFill>
          <p:spPr>
            <a:xfrm>
              <a:off x="1020916" y="1823088"/>
              <a:ext cx="457200" cy="457200"/>
            </a:xfrm>
            <a:prstGeom prst="rect">
              <a:avLst/>
            </a:prstGeom>
            <a:noFill/>
            <a:ln>
              <a:noFill/>
            </a:ln>
          </p:spPr>
        </p:pic>
        <p:sp>
          <p:nvSpPr>
            <p:cNvPr id="1725" name="Google Shape;1725;p137"/>
            <p:cNvSpPr txBox="1"/>
            <p:nvPr/>
          </p:nvSpPr>
          <p:spPr>
            <a:xfrm>
              <a:off x="1045528" y="1907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726" name="Google Shape;1726;p137"/>
          <p:cNvGrpSpPr/>
          <p:nvPr/>
        </p:nvGrpSpPr>
        <p:grpSpPr>
          <a:xfrm>
            <a:off x="4595403" y="3727919"/>
            <a:ext cx="457200" cy="457200"/>
            <a:chOff x="1020916" y="2127888"/>
            <a:chExt cx="457200" cy="457200"/>
          </a:xfrm>
        </p:grpSpPr>
        <p:pic>
          <p:nvPicPr>
            <p:cNvPr id="1727" name="Google Shape;1727;p137"/>
            <p:cNvPicPr preferRelativeResize="0"/>
            <p:nvPr/>
          </p:nvPicPr>
          <p:blipFill>
            <a:blip r:embed="rId4">
              <a:alphaModFix/>
            </a:blip>
            <a:stretch>
              <a:fillRect/>
            </a:stretch>
          </p:blipFill>
          <p:spPr>
            <a:xfrm>
              <a:off x="1020916" y="2127888"/>
              <a:ext cx="457200" cy="457200"/>
            </a:xfrm>
            <a:prstGeom prst="rect">
              <a:avLst/>
            </a:prstGeom>
            <a:noFill/>
            <a:ln>
              <a:noFill/>
            </a:ln>
          </p:spPr>
        </p:pic>
        <p:sp>
          <p:nvSpPr>
            <p:cNvPr id="1728" name="Google Shape;1728;p137"/>
            <p:cNvSpPr txBox="1"/>
            <p:nvPr/>
          </p:nvSpPr>
          <p:spPr>
            <a:xfrm>
              <a:off x="1045528" y="22122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729" name="Google Shape;1729;p137"/>
          <p:cNvSpPr txBox="1">
            <a:spLocks noGrp="1"/>
          </p:cNvSpPr>
          <p:nvPr>
            <p:ph type="subTitle" idx="5"/>
          </p:nvPr>
        </p:nvSpPr>
        <p:spPr>
          <a:xfrm>
            <a:off x="531887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30" name="Google Shape;1730;p137"/>
          <p:cNvSpPr txBox="1">
            <a:spLocks noGrp="1"/>
          </p:cNvSpPr>
          <p:nvPr>
            <p:ph type="subTitle" idx="6"/>
          </p:nvPr>
        </p:nvSpPr>
        <p:spPr>
          <a:xfrm>
            <a:off x="531887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31" name="Google Shape;1731;p137"/>
          <p:cNvSpPr txBox="1">
            <a:spLocks noGrp="1"/>
          </p:cNvSpPr>
          <p:nvPr>
            <p:ph type="subTitle" idx="7"/>
          </p:nvPr>
        </p:nvSpPr>
        <p:spPr>
          <a:xfrm>
            <a:off x="531887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32" name="Google Shape;1732;p137"/>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4.03 CfU 3 options - match - pink">
  <p:cSld name="TITLE_AND_TWO_COLUMNS_1_1_7_1_1_1_1_2">
    <p:bg>
      <p:bgPr>
        <a:solidFill>
          <a:srgbClr val="FAEAF6"/>
        </a:solidFill>
        <a:effectLst/>
      </p:bgPr>
    </p:bg>
    <p:spTree>
      <p:nvGrpSpPr>
        <p:cNvPr id="1" name="Shape 1733"/>
        <p:cNvGrpSpPr/>
        <p:nvPr/>
      </p:nvGrpSpPr>
      <p:grpSpPr>
        <a:xfrm>
          <a:off x="0" y="0"/>
          <a:ext cx="0" cy="0"/>
          <a:chOff x="0" y="0"/>
          <a:chExt cx="0" cy="0"/>
        </a:xfrm>
      </p:grpSpPr>
      <p:pic>
        <p:nvPicPr>
          <p:cNvPr id="1734" name="Google Shape;1734;p13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735" name="Google Shape;1735;p138"/>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6" name="Google Shape;1736;p13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737" name="Google Shape;1737;p13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738" name="Google Shape;1738;p138"/>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39" name="Google Shape;1739;p138"/>
          <p:cNvSpPr txBox="1">
            <a:spLocks noGrp="1"/>
          </p:cNvSpPr>
          <p:nvPr>
            <p:ph type="title" idx="2"/>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0" name="Google Shape;1740;p138"/>
          <p:cNvSpPr txBox="1">
            <a:spLocks noGrp="1"/>
          </p:cNvSpPr>
          <p:nvPr>
            <p:ph type="subTitle" idx="1"/>
          </p:nvPr>
        </p:nvSpPr>
        <p:spPr>
          <a:xfrm>
            <a:off x="103442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41" name="Google Shape;1741;p138"/>
          <p:cNvSpPr txBox="1">
            <a:spLocks noGrp="1"/>
          </p:cNvSpPr>
          <p:nvPr>
            <p:ph type="subTitle" idx="3"/>
          </p:nvPr>
        </p:nvSpPr>
        <p:spPr>
          <a:xfrm>
            <a:off x="103442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42" name="Google Shape;1742;p138"/>
          <p:cNvSpPr txBox="1">
            <a:spLocks noGrp="1"/>
          </p:cNvSpPr>
          <p:nvPr>
            <p:ph type="subTitle" idx="4"/>
          </p:nvPr>
        </p:nvSpPr>
        <p:spPr>
          <a:xfrm>
            <a:off x="103442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743" name="Google Shape;1743;p138"/>
          <p:cNvGrpSpPr/>
          <p:nvPr/>
        </p:nvGrpSpPr>
        <p:grpSpPr>
          <a:xfrm>
            <a:off x="323653" y="1804438"/>
            <a:ext cx="457200" cy="457200"/>
            <a:chOff x="1020916" y="1442088"/>
            <a:chExt cx="457200" cy="457200"/>
          </a:xfrm>
        </p:grpSpPr>
        <p:pic>
          <p:nvPicPr>
            <p:cNvPr id="1744" name="Google Shape;1744;p1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45" name="Google Shape;1745;p13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746" name="Google Shape;1746;p138"/>
          <p:cNvGrpSpPr/>
          <p:nvPr/>
        </p:nvGrpSpPr>
        <p:grpSpPr>
          <a:xfrm>
            <a:off x="323653" y="2766575"/>
            <a:ext cx="457200" cy="457200"/>
            <a:chOff x="1020916" y="1442088"/>
            <a:chExt cx="457200" cy="457200"/>
          </a:xfrm>
        </p:grpSpPr>
        <p:pic>
          <p:nvPicPr>
            <p:cNvPr id="1747" name="Google Shape;1747;p1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48" name="Google Shape;1748;p13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749" name="Google Shape;1749;p138"/>
          <p:cNvGrpSpPr/>
          <p:nvPr/>
        </p:nvGrpSpPr>
        <p:grpSpPr>
          <a:xfrm>
            <a:off x="323641" y="3729038"/>
            <a:ext cx="457200" cy="457200"/>
            <a:chOff x="1020916" y="1442088"/>
            <a:chExt cx="457200" cy="457200"/>
          </a:xfrm>
        </p:grpSpPr>
        <p:pic>
          <p:nvPicPr>
            <p:cNvPr id="1750" name="Google Shape;1750;p1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51" name="Google Shape;1751;p13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752" name="Google Shape;1752;p138"/>
          <p:cNvGrpSpPr/>
          <p:nvPr/>
        </p:nvGrpSpPr>
        <p:grpSpPr>
          <a:xfrm>
            <a:off x="4595403" y="1805224"/>
            <a:ext cx="457200" cy="457200"/>
            <a:chOff x="1020916" y="1442088"/>
            <a:chExt cx="457200" cy="457200"/>
          </a:xfrm>
        </p:grpSpPr>
        <p:pic>
          <p:nvPicPr>
            <p:cNvPr id="1753" name="Google Shape;1753;p13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54" name="Google Shape;1754;p13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755" name="Google Shape;1755;p138"/>
          <p:cNvGrpSpPr/>
          <p:nvPr/>
        </p:nvGrpSpPr>
        <p:grpSpPr>
          <a:xfrm>
            <a:off x="4595403" y="2804669"/>
            <a:ext cx="457200" cy="457200"/>
            <a:chOff x="1020916" y="1823088"/>
            <a:chExt cx="457200" cy="457200"/>
          </a:xfrm>
        </p:grpSpPr>
        <p:pic>
          <p:nvPicPr>
            <p:cNvPr id="1756" name="Google Shape;1756;p138"/>
            <p:cNvPicPr preferRelativeResize="0"/>
            <p:nvPr/>
          </p:nvPicPr>
          <p:blipFill>
            <a:blip r:embed="rId4">
              <a:alphaModFix/>
            </a:blip>
            <a:stretch>
              <a:fillRect/>
            </a:stretch>
          </p:blipFill>
          <p:spPr>
            <a:xfrm>
              <a:off x="1020916" y="1823088"/>
              <a:ext cx="457200" cy="457200"/>
            </a:xfrm>
            <a:prstGeom prst="rect">
              <a:avLst/>
            </a:prstGeom>
            <a:noFill/>
            <a:ln>
              <a:noFill/>
            </a:ln>
          </p:spPr>
        </p:pic>
        <p:sp>
          <p:nvSpPr>
            <p:cNvPr id="1757" name="Google Shape;1757;p138"/>
            <p:cNvSpPr txBox="1"/>
            <p:nvPr/>
          </p:nvSpPr>
          <p:spPr>
            <a:xfrm>
              <a:off x="1045528" y="1907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758" name="Google Shape;1758;p138"/>
          <p:cNvGrpSpPr/>
          <p:nvPr/>
        </p:nvGrpSpPr>
        <p:grpSpPr>
          <a:xfrm>
            <a:off x="4595403" y="3727919"/>
            <a:ext cx="457200" cy="457200"/>
            <a:chOff x="1020916" y="2127888"/>
            <a:chExt cx="457200" cy="457200"/>
          </a:xfrm>
        </p:grpSpPr>
        <p:pic>
          <p:nvPicPr>
            <p:cNvPr id="1759" name="Google Shape;1759;p138"/>
            <p:cNvPicPr preferRelativeResize="0"/>
            <p:nvPr/>
          </p:nvPicPr>
          <p:blipFill>
            <a:blip r:embed="rId4">
              <a:alphaModFix/>
            </a:blip>
            <a:stretch>
              <a:fillRect/>
            </a:stretch>
          </p:blipFill>
          <p:spPr>
            <a:xfrm>
              <a:off x="1020916" y="2127888"/>
              <a:ext cx="457200" cy="457200"/>
            </a:xfrm>
            <a:prstGeom prst="rect">
              <a:avLst/>
            </a:prstGeom>
            <a:noFill/>
            <a:ln>
              <a:noFill/>
            </a:ln>
          </p:spPr>
        </p:pic>
        <p:sp>
          <p:nvSpPr>
            <p:cNvPr id="1760" name="Google Shape;1760;p138"/>
            <p:cNvSpPr txBox="1"/>
            <p:nvPr/>
          </p:nvSpPr>
          <p:spPr>
            <a:xfrm>
              <a:off x="1045528" y="22122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1761" name="Google Shape;1761;p138"/>
          <p:cNvSpPr txBox="1">
            <a:spLocks noGrp="1"/>
          </p:cNvSpPr>
          <p:nvPr>
            <p:ph type="subTitle" idx="5"/>
          </p:nvPr>
        </p:nvSpPr>
        <p:spPr>
          <a:xfrm>
            <a:off x="531887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62" name="Google Shape;1762;p138"/>
          <p:cNvSpPr txBox="1">
            <a:spLocks noGrp="1"/>
          </p:cNvSpPr>
          <p:nvPr>
            <p:ph type="subTitle" idx="6"/>
          </p:nvPr>
        </p:nvSpPr>
        <p:spPr>
          <a:xfrm>
            <a:off x="531887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63" name="Google Shape;1763;p138"/>
          <p:cNvSpPr txBox="1">
            <a:spLocks noGrp="1"/>
          </p:cNvSpPr>
          <p:nvPr>
            <p:ph type="subTitle" idx="7"/>
          </p:nvPr>
        </p:nvSpPr>
        <p:spPr>
          <a:xfrm>
            <a:off x="531887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64" name="Google Shape;1764;p138"/>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04 CfU 4 options - match - purple">
  <p:cSld name="TITLE_AND_TWO_COLUMNS_1_1_8_1_1_2">
    <p:bg>
      <p:bgPr>
        <a:solidFill>
          <a:srgbClr val="F3EEFB"/>
        </a:solidFill>
        <a:effectLst/>
      </p:bgPr>
    </p:bg>
    <p:spTree>
      <p:nvGrpSpPr>
        <p:cNvPr id="1" name="Shape 1765"/>
        <p:cNvGrpSpPr/>
        <p:nvPr/>
      </p:nvGrpSpPr>
      <p:grpSpPr>
        <a:xfrm>
          <a:off x="0" y="0"/>
          <a:ext cx="0" cy="0"/>
          <a:chOff x="0" y="0"/>
          <a:chExt cx="0" cy="0"/>
        </a:xfrm>
      </p:grpSpPr>
      <p:pic>
        <p:nvPicPr>
          <p:cNvPr id="1766" name="Google Shape;1766;p139"/>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767" name="Google Shape;1767;p139"/>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9"/>
          <p:cNvSpPr txBox="1">
            <a:spLocks noGrp="1"/>
          </p:cNvSpPr>
          <p:nvPr>
            <p:ph type="title"/>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769" name="Google Shape;1769;p139"/>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770" name="Google Shape;1770;p13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1771" name="Google Shape;1771;p139"/>
          <p:cNvSpPr txBox="1">
            <a:spLocks noGrp="1"/>
          </p:cNvSpPr>
          <p:nvPr>
            <p:ph type="subTitle" idx="1"/>
          </p:nvPr>
        </p:nvSpPr>
        <p:spPr>
          <a:xfrm>
            <a:off x="1034425" y="1685375"/>
            <a:ext cx="3357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72" name="Google Shape;1772;p139"/>
          <p:cNvSpPr txBox="1">
            <a:spLocks noGrp="1"/>
          </p:cNvSpPr>
          <p:nvPr>
            <p:ph type="subTitle" idx="2"/>
          </p:nvPr>
        </p:nvSpPr>
        <p:spPr>
          <a:xfrm>
            <a:off x="1034425" y="2489443"/>
            <a:ext cx="3357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73" name="Google Shape;1773;p139"/>
          <p:cNvSpPr txBox="1">
            <a:spLocks noGrp="1"/>
          </p:cNvSpPr>
          <p:nvPr>
            <p:ph type="subTitle" idx="3"/>
          </p:nvPr>
        </p:nvSpPr>
        <p:spPr>
          <a:xfrm>
            <a:off x="1034425" y="3309758"/>
            <a:ext cx="3338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774" name="Google Shape;1774;p139"/>
          <p:cNvSpPr txBox="1">
            <a:spLocks noGrp="1"/>
          </p:cNvSpPr>
          <p:nvPr>
            <p:ph type="subTitle" idx="4"/>
          </p:nvPr>
        </p:nvSpPr>
        <p:spPr>
          <a:xfrm>
            <a:off x="1034425" y="4113827"/>
            <a:ext cx="3357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775" name="Google Shape;1775;p139"/>
          <p:cNvGrpSpPr/>
          <p:nvPr/>
        </p:nvGrpSpPr>
        <p:grpSpPr>
          <a:xfrm>
            <a:off x="323653" y="1652038"/>
            <a:ext cx="457200" cy="457200"/>
            <a:chOff x="1020916" y="1442088"/>
            <a:chExt cx="457200" cy="457200"/>
          </a:xfrm>
        </p:grpSpPr>
        <p:pic>
          <p:nvPicPr>
            <p:cNvPr id="1776" name="Google Shape;1776;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77" name="Google Shape;1777;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778" name="Google Shape;1778;p139"/>
          <p:cNvGrpSpPr/>
          <p:nvPr/>
        </p:nvGrpSpPr>
        <p:grpSpPr>
          <a:xfrm>
            <a:off x="323653" y="2461775"/>
            <a:ext cx="457200" cy="457200"/>
            <a:chOff x="1020916" y="1442088"/>
            <a:chExt cx="457200" cy="457200"/>
          </a:xfrm>
        </p:grpSpPr>
        <p:pic>
          <p:nvPicPr>
            <p:cNvPr id="1779" name="Google Shape;1779;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80" name="Google Shape;1780;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781" name="Google Shape;1781;p139"/>
          <p:cNvGrpSpPr/>
          <p:nvPr/>
        </p:nvGrpSpPr>
        <p:grpSpPr>
          <a:xfrm>
            <a:off x="323641" y="3271838"/>
            <a:ext cx="457200" cy="457200"/>
            <a:chOff x="1020916" y="1442088"/>
            <a:chExt cx="457200" cy="457200"/>
          </a:xfrm>
        </p:grpSpPr>
        <p:pic>
          <p:nvPicPr>
            <p:cNvPr id="1782" name="Google Shape;1782;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83" name="Google Shape;1783;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784" name="Google Shape;1784;p139"/>
          <p:cNvGrpSpPr/>
          <p:nvPr/>
        </p:nvGrpSpPr>
        <p:grpSpPr>
          <a:xfrm>
            <a:off x="323641" y="4081763"/>
            <a:ext cx="457200" cy="457200"/>
            <a:chOff x="1020916" y="1442088"/>
            <a:chExt cx="457200" cy="457200"/>
          </a:xfrm>
        </p:grpSpPr>
        <p:pic>
          <p:nvPicPr>
            <p:cNvPr id="1785" name="Google Shape;1785;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86" name="Google Shape;1786;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4</a:t>
              </a:r>
              <a:endParaRPr sz="1800" b="1">
                <a:solidFill>
                  <a:srgbClr val="FFFFFF"/>
                </a:solidFill>
                <a:latin typeface="Lexend"/>
                <a:ea typeface="Lexend"/>
                <a:cs typeface="Lexend"/>
                <a:sym typeface="Lexend"/>
              </a:endParaRPr>
            </a:p>
          </p:txBody>
        </p:sp>
      </p:grpSp>
      <p:grpSp>
        <p:nvGrpSpPr>
          <p:cNvPr id="1787" name="Google Shape;1787;p139"/>
          <p:cNvGrpSpPr/>
          <p:nvPr/>
        </p:nvGrpSpPr>
        <p:grpSpPr>
          <a:xfrm>
            <a:off x="4667053" y="1652049"/>
            <a:ext cx="457200" cy="457200"/>
            <a:chOff x="1020916" y="1442088"/>
            <a:chExt cx="457200" cy="457200"/>
          </a:xfrm>
        </p:grpSpPr>
        <p:pic>
          <p:nvPicPr>
            <p:cNvPr id="1788" name="Google Shape;1788;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89" name="Google Shape;1789;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790" name="Google Shape;1790;p139"/>
          <p:cNvGrpSpPr/>
          <p:nvPr/>
        </p:nvGrpSpPr>
        <p:grpSpPr>
          <a:xfrm>
            <a:off x="4667053" y="2499094"/>
            <a:ext cx="457200" cy="457200"/>
            <a:chOff x="1020916" y="1442088"/>
            <a:chExt cx="457200" cy="457200"/>
          </a:xfrm>
        </p:grpSpPr>
        <p:pic>
          <p:nvPicPr>
            <p:cNvPr id="1791" name="Google Shape;1791;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92" name="Google Shape;1792;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793" name="Google Shape;1793;p139"/>
          <p:cNvGrpSpPr/>
          <p:nvPr/>
        </p:nvGrpSpPr>
        <p:grpSpPr>
          <a:xfrm>
            <a:off x="4667053" y="3243444"/>
            <a:ext cx="457200" cy="457200"/>
            <a:chOff x="1020916" y="1442088"/>
            <a:chExt cx="457200" cy="457200"/>
          </a:xfrm>
        </p:grpSpPr>
        <p:pic>
          <p:nvPicPr>
            <p:cNvPr id="1794" name="Google Shape;1794;p13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795" name="Google Shape;1795;p13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796" name="Google Shape;1796;p139"/>
          <p:cNvGrpSpPr/>
          <p:nvPr/>
        </p:nvGrpSpPr>
        <p:grpSpPr>
          <a:xfrm>
            <a:off x="4667053" y="4081775"/>
            <a:ext cx="457200" cy="457200"/>
            <a:chOff x="1020916" y="1594488"/>
            <a:chExt cx="457200" cy="457200"/>
          </a:xfrm>
        </p:grpSpPr>
        <p:pic>
          <p:nvPicPr>
            <p:cNvPr id="1797" name="Google Shape;1797;p139"/>
            <p:cNvPicPr preferRelativeResize="0"/>
            <p:nvPr/>
          </p:nvPicPr>
          <p:blipFill>
            <a:blip r:embed="rId4">
              <a:alphaModFix/>
            </a:blip>
            <a:stretch>
              <a:fillRect/>
            </a:stretch>
          </p:blipFill>
          <p:spPr>
            <a:xfrm>
              <a:off x="1020916" y="1594488"/>
              <a:ext cx="457200" cy="457200"/>
            </a:xfrm>
            <a:prstGeom prst="rect">
              <a:avLst/>
            </a:prstGeom>
            <a:noFill/>
            <a:ln>
              <a:noFill/>
            </a:ln>
          </p:spPr>
        </p:pic>
        <p:sp>
          <p:nvSpPr>
            <p:cNvPr id="1798" name="Google Shape;1798;p139"/>
            <p:cNvSpPr txBox="1"/>
            <p:nvPr/>
          </p:nvSpPr>
          <p:spPr>
            <a:xfrm>
              <a:off x="1045528" y="16788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799" name="Google Shape;1799;p139"/>
          <p:cNvSpPr txBox="1">
            <a:spLocks noGrp="1"/>
          </p:cNvSpPr>
          <p:nvPr>
            <p:ph type="subTitle" idx="5"/>
          </p:nvPr>
        </p:nvSpPr>
        <p:spPr>
          <a:xfrm>
            <a:off x="5399275" y="1685375"/>
            <a:ext cx="30294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00" name="Google Shape;1800;p139"/>
          <p:cNvSpPr txBox="1">
            <a:spLocks noGrp="1"/>
          </p:cNvSpPr>
          <p:nvPr>
            <p:ph type="subTitle" idx="6"/>
          </p:nvPr>
        </p:nvSpPr>
        <p:spPr>
          <a:xfrm>
            <a:off x="5399275" y="2489443"/>
            <a:ext cx="30294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01" name="Google Shape;1801;p139"/>
          <p:cNvSpPr txBox="1">
            <a:spLocks noGrp="1"/>
          </p:cNvSpPr>
          <p:nvPr>
            <p:ph type="subTitle" idx="7"/>
          </p:nvPr>
        </p:nvSpPr>
        <p:spPr>
          <a:xfrm>
            <a:off x="5399275" y="3309757"/>
            <a:ext cx="30123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02" name="Google Shape;1802;p139"/>
          <p:cNvSpPr txBox="1">
            <a:spLocks noGrp="1"/>
          </p:cNvSpPr>
          <p:nvPr>
            <p:ph type="subTitle" idx="8"/>
          </p:nvPr>
        </p:nvSpPr>
        <p:spPr>
          <a:xfrm>
            <a:off x="5399275" y="4113825"/>
            <a:ext cx="30294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03" name="Google Shape;1803;p139"/>
          <p:cNvSpPr txBox="1">
            <a:spLocks noGrp="1"/>
          </p:cNvSpPr>
          <p:nvPr>
            <p:ph type="title" idx="9"/>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4" name="Google Shape;1804;p139"/>
          <p:cNvSpPr txBox="1">
            <a:spLocks noGrp="1"/>
          </p:cNvSpPr>
          <p:nvPr>
            <p:ph type="body" idx="1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2.04 CfU 4 options - match - jade">
  <p:cSld name="TITLE_AND_TWO_COLUMNS_1_1_8_1_1_1_2">
    <p:bg>
      <p:bgPr>
        <a:solidFill>
          <a:srgbClr val="E6F2F2"/>
        </a:solidFill>
        <a:effectLst/>
      </p:bgPr>
    </p:bg>
    <p:spTree>
      <p:nvGrpSpPr>
        <p:cNvPr id="1" name="Shape 1805"/>
        <p:cNvGrpSpPr/>
        <p:nvPr/>
      </p:nvGrpSpPr>
      <p:grpSpPr>
        <a:xfrm>
          <a:off x="0" y="0"/>
          <a:ext cx="0" cy="0"/>
          <a:chOff x="0" y="0"/>
          <a:chExt cx="0" cy="0"/>
        </a:xfrm>
      </p:grpSpPr>
      <p:pic>
        <p:nvPicPr>
          <p:cNvPr id="1806" name="Google Shape;1806;p14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807" name="Google Shape;1807;p140"/>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8" name="Google Shape;1808;p14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809" name="Google Shape;1809;p14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810" name="Google Shape;1810;p140"/>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11" name="Google Shape;1811;p140"/>
          <p:cNvSpPr txBox="1">
            <a:spLocks noGrp="1"/>
          </p:cNvSpPr>
          <p:nvPr>
            <p:ph type="title" idx="2"/>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12" name="Google Shape;1812;p140"/>
          <p:cNvSpPr txBox="1">
            <a:spLocks noGrp="1"/>
          </p:cNvSpPr>
          <p:nvPr>
            <p:ph type="subTitle" idx="1"/>
          </p:nvPr>
        </p:nvSpPr>
        <p:spPr>
          <a:xfrm>
            <a:off x="1034425" y="1685375"/>
            <a:ext cx="3357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13" name="Google Shape;1813;p140"/>
          <p:cNvSpPr txBox="1">
            <a:spLocks noGrp="1"/>
          </p:cNvSpPr>
          <p:nvPr>
            <p:ph type="subTitle" idx="3"/>
          </p:nvPr>
        </p:nvSpPr>
        <p:spPr>
          <a:xfrm>
            <a:off x="1034425" y="2489443"/>
            <a:ext cx="3357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14" name="Google Shape;1814;p140"/>
          <p:cNvSpPr txBox="1">
            <a:spLocks noGrp="1"/>
          </p:cNvSpPr>
          <p:nvPr>
            <p:ph type="subTitle" idx="4"/>
          </p:nvPr>
        </p:nvSpPr>
        <p:spPr>
          <a:xfrm>
            <a:off x="1034425" y="3309758"/>
            <a:ext cx="3338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15" name="Google Shape;1815;p140"/>
          <p:cNvSpPr txBox="1">
            <a:spLocks noGrp="1"/>
          </p:cNvSpPr>
          <p:nvPr>
            <p:ph type="subTitle" idx="5"/>
          </p:nvPr>
        </p:nvSpPr>
        <p:spPr>
          <a:xfrm>
            <a:off x="1034425" y="4113827"/>
            <a:ext cx="3357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816" name="Google Shape;1816;p140"/>
          <p:cNvGrpSpPr/>
          <p:nvPr/>
        </p:nvGrpSpPr>
        <p:grpSpPr>
          <a:xfrm>
            <a:off x="323653" y="1652038"/>
            <a:ext cx="457200" cy="457200"/>
            <a:chOff x="1020916" y="1442088"/>
            <a:chExt cx="457200" cy="457200"/>
          </a:xfrm>
        </p:grpSpPr>
        <p:pic>
          <p:nvPicPr>
            <p:cNvPr id="1817" name="Google Shape;1817;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18" name="Google Shape;1818;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819" name="Google Shape;1819;p140"/>
          <p:cNvGrpSpPr/>
          <p:nvPr/>
        </p:nvGrpSpPr>
        <p:grpSpPr>
          <a:xfrm>
            <a:off x="323653" y="2461775"/>
            <a:ext cx="457200" cy="457200"/>
            <a:chOff x="1020916" y="1442088"/>
            <a:chExt cx="457200" cy="457200"/>
          </a:xfrm>
        </p:grpSpPr>
        <p:pic>
          <p:nvPicPr>
            <p:cNvPr id="1820" name="Google Shape;1820;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21" name="Google Shape;1821;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822" name="Google Shape;1822;p140"/>
          <p:cNvGrpSpPr/>
          <p:nvPr/>
        </p:nvGrpSpPr>
        <p:grpSpPr>
          <a:xfrm>
            <a:off x="323641" y="3271838"/>
            <a:ext cx="457200" cy="457200"/>
            <a:chOff x="1020916" y="1442088"/>
            <a:chExt cx="457200" cy="457200"/>
          </a:xfrm>
        </p:grpSpPr>
        <p:pic>
          <p:nvPicPr>
            <p:cNvPr id="1823" name="Google Shape;1823;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24" name="Google Shape;1824;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825" name="Google Shape;1825;p140"/>
          <p:cNvGrpSpPr/>
          <p:nvPr/>
        </p:nvGrpSpPr>
        <p:grpSpPr>
          <a:xfrm>
            <a:off x="323641" y="4081763"/>
            <a:ext cx="457200" cy="457200"/>
            <a:chOff x="1020916" y="1442088"/>
            <a:chExt cx="457200" cy="457200"/>
          </a:xfrm>
        </p:grpSpPr>
        <p:pic>
          <p:nvPicPr>
            <p:cNvPr id="1826" name="Google Shape;1826;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27" name="Google Shape;1827;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4</a:t>
              </a:r>
              <a:endParaRPr sz="1800" b="1">
                <a:solidFill>
                  <a:srgbClr val="FFFFFF"/>
                </a:solidFill>
                <a:latin typeface="Lexend"/>
                <a:ea typeface="Lexend"/>
                <a:cs typeface="Lexend"/>
                <a:sym typeface="Lexend"/>
              </a:endParaRPr>
            </a:p>
          </p:txBody>
        </p:sp>
      </p:grpSp>
      <p:grpSp>
        <p:nvGrpSpPr>
          <p:cNvPr id="1828" name="Google Shape;1828;p140"/>
          <p:cNvGrpSpPr/>
          <p:nvPr/>
        </p:nvGrpSpPr>
        <p:grpSpPr>
          <a:xfrm>
            <a:off x="4667053" y="1652049"/>
            <a:ext cx="457200" cy="457200"/>
            <a:chOff x="1020916" y="1442088"/>
            <a:chExt cx="457200" cy="457200"/>
          </a:xfrm>
        </p:grpSpPr>
        <p:pic>
          <p:nvPicPr>
            <p:cNvPr id="1829" name="Google Shape;1829;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30" name="Google Shape;1830;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831" name="Google Shape;1831;p140"/>
          <p:cNvGrpSpPr/>
          <p:nvPr/>
        </p:nvGrpSpPr>
        <p:grpSpPr>
          <a:xfrm>
            <a:off x="4667053" y="2499094"/>
            <a:ext cx="457200" cy="457200"/>
            <a:chOff x="1020916" y="1442088"/>
            <a:chExt cx="457200" cy="457200"/>
          </a:xfrm>
        </p:grpSpPr>
        <p:pic>
          <p:nvPicPr>
            <p:cNvPr id="1832" name="Google Shape;1832;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33" name="Google Shape;1833;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834" name="Google Shape;1834;p140"/>
          <p:cNvGrpSpPr/>
          <p:nvPr/>
        </p:nvGrpSpPr>
        <p:grpSpPr>
          <a:xfrm>
            <a:off x="4667053" y="3243444"/>
            <a:ext cx="457200" cy="457200"/>
            <a:chOff x="1020916" y="1442088"/>
            <a:chExt cx="457200" cy="457200"/>
          </a:xfrm>
        </p:grpSpPr>
        <p:pic>
          <p:nvPicPr>
            <p:cNvPr id="1835" name="Google Shape;1835;p1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36" name="Google Shape;1836;p1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837" name="Google Shape;1837;p140"/>
          <p:cNvGrpSpPr/>
          <p:nvPr/>
        </p:nvGrpSpPr>
        <p:grpSpPr>
          <a:xfrm>
            <a:off x="4667053" y="4081775"/>
            <a:ext cx="457200" cy="457200"/>
            <a:chOff x="1020916" y="1594488"/>
            <a:chExt cx="457200" cy="457200"/>
          </a:xfrm>
        </p:grpSpPr>
        <p:pic>
          <p:nvPicPr>
            <p:cNvPr id="1838" name="Google Shape;1838;p140"/>
            <p:cNvPicPr preferRelativeResize="0"/>
            <p:nvPr/>
          </p:nvPicPr>
          <p:blipFill>
            <a:blip r:embed="rId4">
              <a:alphaModFix/>
            </a:blip>
            <a:stretch>
              <a:fillRect/>
            </a:stretch>
          </p:blipFill>
          <p:spPr>
            <a:xfrm>
              <a:off x="1020916" y="1594488"/>
              <a:ext cx="457200" cy="457200"/>
            </a:xfrm>
            <a:prstGeom prst="rect">
              <a:avLst/>
            </a:prstGeom>
            <a:noFill/>
            <a:ln>
              <a:noFill/>
            </a:ln>
          </p:spPr>
        </p:pic>
        <p:sp>
          <p:nvSpPr>
            <p:cNvPr id="1839" name="Google Shape;1839;p140"/>
            <p:cNvSpPr txBox="1"/>
            <p:nvPr/>
          </p:nvSpPr>
          <p:spPr>
            <a:xfrm>
              <a:off x="1045528" y="16788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840" name="Google Shape;1840;p140"/>
          <p:cNvSpPr txBox="1">
            <a:spLocks noGrp="1"/>
          </p:cNvSpPr>
          <p:nvPr>
            <p:ph type="subTitle" idx="6"/>
          </p:nvPr>
        </p:nvSpPr>
        <p:spPr>
          <a:xfrm>
            <a:off x="5399275" y="1685375"/>
            <a:ext cx="30294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41" name="Google Shape;1841;p140"/>
          <p:cNvSpPr txBox="1">
            <a:spLocks noGrp="1"/>
          </p:cNvSpPr>
          <p:nvPr>
            <p:ph type="subTitle" idx="7"/>
          </p:nvPr>
        </p:nvSpPr>
        <p:spPr>
          <a:xfrm>
            <a:off x="5399275" y="2489443"/>
            <a:ext cx="30294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42" name="Google Shape;1842;p140"/>
          <p:cNvSpPr txBox="1">
            <a:spLocks noGrp="1"/>
          </p:cNvSpPr>
          <p:nvPr>
            <p:ph type="subTitle" idx="8"/>
          </p:nvPr>
        </p:nvSpPr>
        <p:spPr>
          <a:xfrm>
            <a:off x="5399275" y="3309757"/>
            <a:ext cx="30123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43" name="Google Shape;1843;p140"/>
          <p:cNvSpPr txBox="1">
            <a:spLocks noGrp="1"/>
          </p:cNvSpPr>
          <p:nvPr>
            <p:ph type="subTitle" idx="9"/>
          </p:nvPr>
        </p:nvSpPr>
        <p:spPr>
          <a:xfrm>
            <a:off x="5399275" y="4113825"/>
            <a:ext cx="30294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44" name="Google Shape;1844;p140"/>
          <p:cNvSpPr txBox="1">
            <a:spLocks noGrp="1"/>
          </p:cNvSpPr>
          <p:nvPr>
            <p:ph type="body" idx="1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3.04 CfU 4 options - match - blue">
  <p:cSld name="TITLE_AND_TWO_COLUMNS_1_1_8_2_1">
    <p:bg>
      <p:bgPr>
        <a:solidFill>
          <a:srgbClr val="EBEDFE"/>
        </a:solidFill>
        <a:effectLst/>
      </p:bgPr>
    </p:bg>
    <p:spTree>
      <p:nvGrpSpPr>
        <p:cNvPr id="1" name="Shape 1845"/>
        <p:cNvGrpSpPr/>
        <p:nvPr/>
      </p:nvGrpSpPr>
      <p:grpSpPr>
        <a:xfrm>
          <a:off x="0" y="0"/>
          <a:ext cx="0" cy="0"/>
          <a:chOff x="0" y="0"/>
          <a:chExt cx="0" cy="0"/>
        </a:xfrm>
      </p:grpSpPr>
      <p:pic>
        <p:nvPicPr>
          <p:cNvPr id="1846" name="Google Shape;1846;p14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847" name="Google Shape;1847;p141"/>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8" name="Google Shape;1848;p141"/>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849" name="Google Shape;1849;p14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1850" name="Google Shape;1850;p141"/>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51" name="Google Shape;1851;p141"/>
          <p:cNvSpPr txBox="1">
            <a:spLocks noGrp="1"/>
          </p:cNvSpPr>
          <p:nvPr>
            <p:ph type="title" idx="2"/>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52" name="Google Shape;1852;p141"/>
          <p:cNvSpPr txBox="1">
            <a:spLocks noGrp="1"/>
          </p:cNvSpPr>
          <p:nvPr>
            <p:ph type="subTitle" idx="1"/>
          </p:nvPr>
        </p:nvSpPr>
        <p:spPr>
          <a:xfrm>
            <a:off x="1034425" y="1685375"/>
            <a:ext cx="3357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53" name="Google Shape;1853;p141"/>
          <p:cNvSpPr txBox="1">
            <a:spLocks noGrp="1"/>
          </p:cNvSpPr>
          <p:nvPr>
            <p:ph type="subTitle" idx="3"/>
          </p:nvPr>
        </p:nvSpPr>
        <p:spPr>
          <a:xfrm>
            <a:off x="1034425" y="2489443"/>
            <a:ext cx="3357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54" name="Google Shape;1854;p141"/>
          <p:cNvSpPr txBox="1">
            <a:spLocks noGrp="1"/>
          </p:cNvSpPr>
          <p:nvPr>
            <p:ph type="subTitle" idx="4"/>
          </p:nvPr>
        </p:nvSpPr>
        <p:spPr>
          <a:xfrm>
            <a:off x="1034425" y="3309758"/>
            <a:ext cx="3338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55" name="Google Shape;1855;p141"/>
          <p:cNvSpPr txBox="1">
            <a:spLocks noGrp="1"/>
          </p:cNvSpPr>
          <p:nvPr>
            <p:ph type="subTitle" idx="5"/>
          </p:nvPr>
        </p:nvSpPr>
        <p:spPr>
          <a:xfrm>
            <a:off x="1034425" y="4113827"/>
            <a:ext cx="3357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856" name="Google Shape;1856;p141"/>
          <p:cNvGrpSpPr/>
          <p:nvPr/>
        </p:nvGrpSpPr>
        <p:grpSpPr>
          <a:xfrm>
            <a:off x="323653" y="1652038"/>
            <a:ext cx="457200" cy="457200"/>
            <a:chOff x="1020916" y="1442088"/>
            <a:chExt cx="457200" cy="457200"/>
          </a:xfrm>
        </p:grpSpPr>
        <p:pic>
          <p:nvPicPr>
            <p:cNvPr id="1857" name="Google Shape;1857;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58" name="Google Shape;1858;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859" name="Google Shape;1859;p141"/>
          <p:cNvGrpSpPr/>
          <p:nvPr/>
        </p:nvGrpSpPr>
        <p:grpSpPr>
          <a:xfrm>
            <a:off x="323653" y="2461775"/>
            <a:ext cx="457200" cy="457200"/>
            <a:chOff x="1020916" y="1442088"/>
            <a:chExt cx="457200" cy="457200"/>
          </a:xfrm>
        </p:grpSpPr>
        <p:pic>
          <p:nvPicPr>
            <p:cNvPr id="1860" name="Google Shape;1860;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61" name="Google Shape;1861;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862" name="Google Shape;1862;p141"/>
          <p:cNvGrpSpPr/>
          <p:nvPr/>
        </p:nvGrpSpPr>
        <p:grpSpPr>
          <a:xfrm>
            <a:off x="323641" y="3271838"/>
            <a:ext cx="457200" cy="457200"/>
            <a:chOff x="1020916" y="1442088"/>
            <a:chExt cx="457200" cy="457200"/>
          </a:xfrm>
        </p:grpSpPr>
        <p:pic>
          <p:nvPicPr>
            <p:cNvPr id="1863" name="Google Shape;1863;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64" name="Google Shape;1864;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865" name="Google Shape;1865;p141"/>
          <p:cNvGrpSpPr/>
          <p:nvPr/>
        </p:nvGrpSpPr>
        <p:grpSpPr>
          <a:xfrm>
            <a:off x="323641" y="4081763"/>
            <a:ext cx="457200" cy="457200"/>
            <a:chOff x="1020916" y="1442088"/>
            <a:chExt cx="457200" cy="457200"/>
          </a:xfrm>
        </p:grpSpPr>
        <p:pic>
          <p:nvPicPr>
            <p:cNvPr id="1866" name="Google Shape;1866;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67" name="Google Shape;1867;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4</a:t>
              </a:r>
              <a:endParaRPr sz="1800" b="1">
                <a:solidFill>
                  <a:srgbClr val="FFFFFF"/>
                </a:solidFill>
                <a:latin typeface="Lexend"/>
                <a:ea typeface="Lexend"/>
                <a:cs typeface="Lexend"/>
                <a:sym typeface="Lexend"/>
              </a:endParaRPr>
            </a:p>
          </p:txBody>
        </p:sp>
      </p:grpSp>
      <p:grpSp>
        <p:nvGrpSpPr>
          <p:cNvPr id="1868" name="Google Shape;1868;p141"/>
          <p:cNvGrpSpPr/>
          <p:nvPr/>
        </p:nvGrpSpPr>
        <p:grpSpPr>
          <a:xfrm>
            <a:off x="4667053" y="1652049"/>
            <a:ext cx="457200" cy="457200"/>
            <a:chOff x="1020916" y="1442088"/>
            <a:chExt cx="457200" cy="457200"/>
          </a:xfrm>
        </p:grpSpPr>
        <p:pic>
          <p:nvPicPr>
            <p:cNvPr id="1869" name="Google Shape;1869;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70" name="Google Shape;1870;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871" name="Google Shape;1871;p141"/>
          <p:cNvGrpSpPr/>
          <p:nvPr/>
        </p:nvGrpSpPr>
        <p:grpSpPr>
          <a:xfrm>
            <a:off x="4667053" y="2499094"/>
            <a:ext cx="457200" cy="457200"/>
            <a:chOff x="1020916" y="1442088"/>
            <a:chExt cx="457200" cy="457200"/>
          </a:xfrm>
        </p:grpSpPr>
        <p:pic>
          <p:nvPicPr>
            <p:cNvPr id="1872" name="Google Shape;1872;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73" name="Google Shape;1873;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874" name="Google Shape;1874;p141"/>
          <p:cNvGrpSpPr/>
          <p:nvPr/>
        </p:nvGrpSpPr>
        <p:grpSpPr>
          <a:xfrm>
            <a:off x="4667053" y="3243444"/>
            <a:ext cx="457200" cy="457200"/>
            <a:chOff x="1020916" y="1442088"/>
            <a:chExt cx="457200" cy="457200"/>
          </a:xfrm>
        </p:grpSpPr>
        <p:pic>
          <p:nvPicPr>
            <p:cNvPr id="1875" name="Google Shape;1875;p14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76" name="Google Shape;1876;p14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877" name="Google Shape;1877;p141"/>
          <p:cNvGrpSpPr/>
          <p:nvPr/>
        </p:nvGrpSpPr>
        <p:grpSpPr>
          <a:xfrm>
            <a:off x="4667053" y="4081775"/>
            <a:ext cx="457200" cy="457200"/>
            <a:chOff x="1020916" y="1594488"/>
            <a:chExt cx="457200" cy="457200"/>
          </a:xfrm>
        </p:grpSpPr>
        <p:pic>
          <p:nvPicPr>
            <p:cNvPr id="1878" name="Google Shape;1878;p141"/>
            <p:cNvPicPr preferRelativeResize="0"/>
            <p:nvPr/>
          </p:nvPicPr>
          <p:blipFill>
            <a:blip r:embed="rId4">
              <a:alphaModFix/>
            </a:blip>
            <a:stretch>
              <a:fillRect/>
            </a:stretch>
          </p:blipFill>
          <p:spPr>
            <a:xfrm>
              <a:off x="1020916" y="1594488"/>
              <a:ext cx="457200" cy="457200"/>
            </a:xfrm>
            <a:prstGeom prst="rect">
              <a:avLst/>
            </a:prstGeom>
            <a:noFill/>
            <a:ln>
              <a:noFill/>
            </a:ln>
          </p:spPr>
        </p:pic>
        <p:sp>
          <p:nvSpPr>
            <p:cNvPr id="1879" name="Google Shape;1879;p141"/>
            <p:cNvSpPr txBox="1"/>
            <p:nvPr/>
          </p:nvSpPr>
          <p:spPr>
            <a:xfrm>
              <a:off x="1045528" y="16788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880" name="Google Shape;1880;p141"/>
          <p:cNvSpPr txBox="1">
            <a:spLocks noGrp="1"/>
          </p:cNvSpPr>
          <p:nvPr>
            <p:ph type="subTitle" idx="6"/>
          </p:nvPr>
        </p:nvSpPr>
        <p:spPr>
          <a:xfrm>
            <a:off x="5399275" y="1685375"/>
            <a:ext cx="30294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81" name="Google Shape;1881;p141"/>
          <p:cNvSpPr txBox="1">
            <a:spLocks noGrp="1"/>
          </p:cNvSpPr>
          <p:nvPr>
            <p:ph type="subTitle" idx="7"/>
          </p:nvPr>
        </p:nvSpPr>
        <p:spPr>
          <a:xfrm>
            <a:off x="5399275" y="2489443"/>
            <a:ext cx="30294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82" name="Google Shape;1882;p141"/>
          <p:cNvSpPr txBox="1">
            <a:spLocks noGrp="1"/>
          </p:cNvSpPr>
          <p:nvPr>
            <p:ph type="subTitle" idx="8"/>
          </p:nvPr>
        </p:nvSpPr>
        <p:spPr>
          <a:xfrm>
            <a:off x="5399275" y="3309757"/>
            <a:ext cx="30123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83" name="Google Shape;1883;p141"/>
          <p:cNvSpPr txBox="1">
            <a:spLocks noGrp="1"/>
          </p:cNvSpPr>
          <p:nvPr>
            <p:ph type="subTitle" idx="9"/>
          </p:nvPr>
        </p:nvSpPr>
        <p:spPr>
          <a:xfrm>
            <a:off x="5399275" y="4113825"/>
            <a:ext cx="30294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84" name="Google Shape;1884;p141"/>
          <p:cNvSpPr txBox="1">
            <a:spLocks noGrp="1"/>
          </p:cNvSpPr>
          <p:nvPr>
            <p:ph type="body" idx="1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4.04 CfU 4 options - match - pink">
  <p:cSld name="TITLE_AND_TWO_COLUMNS_1_1_8_1_1_1_1_1">
    <p:bg>
      <p:bgPr>
        <a:solidFill>
          <a:srgbClr val="FAEAF6"/>
        </a:solidFill>
        <a:effectLst/>
      </p:bgPr>
    </p:bg>
    <p:spTree>
      <p:nvGrpSpPr>
        <p:cNvPr id="1" name="Shape 1885"/>
        <p:cNvGrpSpPr/>
        <p:nvPr/>
      </p:nvGrpSpPr>
      <p:grpSpPr>
        <a:xfrm>
          <a:off x="0" y="0"/>
          <a:ext cx="0" cy="0"/>
          <a:chOff x="0" y="0"/>
          <a:chExt cx="0" cy="0"/>
        </a:xfrm>
      </p:grpSpPr>
      <p:pic>
        <p:nvPicPr>
          <p:cNvPr id="1886" name="Google Shape;1886;p14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887" name="Google Shape;1887;p142"/>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8" name="Google Shape;1888;p142"/>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889" name="Google Shape;1889;p14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1890" name="Google Shape;1890;p142"/>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91" name="Google Shape;1891;p142"/>
          <p:cNvSpPr txBox="1">
            <a:spLocks noGrp="1"/>
          </p:cNvSpPr>
          <p:nvPr>
            <p:ph type="title" idx="2"/>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92" name="Google Shape;1892;p142"/>
          <p:cNvSpPr txBox="1">
            <a:spLocks noGrp="1"/>
          </p:cNvSpPr>
          <p:nvPr>
            <p:ph type="subTitle" idx="1"/>
          </p:nvPr>
        </p:nvSpPr>
        <p:spPr>
          <a:xfrm>
            <a:off x="1034425" y="1685375"/>
            <a:ext cx="3357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93" name="Google Shape;1893;p142"/>
          <p:cNvSpPr txBox="1">
            <a:spLocks noGrp="1"/>
          </p:cNvSpPr>
          <p:nvPr>
            <p:ph type="subTitle" idx="3"/>
          </p:nvPr>
        </p:nvSpPr>
        <p:spPr>
          <a:xfrm>
            <a:off x="1034425" y="2489443"/>
            <a:ext cx="3357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94" name="Google Shape;1894;p142"/>
          <p:cNvSpPr txBox="1">
            <a:spLocks noGrp="1"/>
          </p:cNvSpPr>
          <p:nvPr>
            <p:ph type="subTitle" idx="4"/>
          </p:nvPr>
        </p:nvSpPr>
        <p:spPr>
          <a:xfrm>
            <a:off x="1034425" y="3309758"/>
            <a:ext cx="3338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895" name="Google Shape;1895;p142"/>
          <p:cNvSpPr txBox="1">
            <a:spLocks noGrp="1"/>
          </p:cNvSpPr>
          <p:nvPr>
            <p:ph type="subTitle" idx="5"/>
          </p:nvPr>
        </p:nvSpPr>
        <p:spPr>
          <a:xfrm>
            <a:off x="1034425" y="4113827"/>
            <a:ext cx="3357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1896" name="Google Shape;1896;p142"/>
          <p:cNvGrpSpPr/>
          <p:nvPr/>
        </p:nvGrpSpPr>
        <p:grpSpPr>
          <a:xfrm>
            <a:off x="323653" y="1652038"/>
            <a:ext cx="457200" cy="457200"/>
            <a:chOff x="1020916" y="1442088"/>
            <a:chExt cx="457200" cy="457200"/>
          </a:xfrm>
        </p:grpSpPr>
        <p:pic>
          <p:nvPicPr>
            <p:cNvPr id="1897" name="Google Shape;1897;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898" name="Google Shape;1898;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1899" name="Google Shape;1899;p142"/>
          <p:cNvGrpSpPr/>
          <p:nvPr/>
        </p:nvGrpSpPr>
        <p:grpSpPr>
          <a:xfrm>
            <a:off x="323653" y="2461775"/>
            <a:ext cx="457200" cy="457200"/>
            <a:chOff x="1020916" y="1442088"/>
            <a:chExt cx="457200" cy="457200"/>
          </a:xfrm>
        </p:grpSpPr>
        <p:pic>
          <p:nvPicPr>
            <p:cNvPr id="1900" name="Google Shape;1900;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01" name="Google Shape;1901;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1902" name="Google Shape;1902;p142"/>
          <p:cNvGrpSpPr/>
          <p:nvPr/>
        </p:nvGrpSpPr>
        <p:grpSpPr>
          <a:xfrm>
            <a:off x="323641" y="3271838"/>
            <a:ext cx="457200" cy="457200"/>
            <a:chOff x="1020916" y="1442088"/>
            <a:chExt cx="457200" cy="457200"/>
          </a:xfrm>
        </p:grpSpPr>
        <p:pic>
          <p:nvPicPr>
            <p:cNvPr id="1903" name="Google Shape;1903;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04" name="Google Shape;1904;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1905" name="Google Shape;1905;p142"/>
          <p:cNvGrpSpPr/>
          <p:nvPr/>
        </p:nvGrpSpPr>
        <p:grpSpPr>
          <a:xfrm>
            <a:off x="323641" y="4081763"/>
            <a:ext cx="457200" cy="457200"/>
            <a:chOff x="1020916" y="1442088"/>
            <a:chExt cx="457200" cy="457200"/>
          </a:xfrm>
        </p:grpSpPr>
        <p:pic>
          <p:nvPicPr>
            <p:cNvPr id="1906" name="Google Shape;1906;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07" name="Google Shape;1907;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4</a:t>
              </a:r>
              <a:endParaRPr sz="1800" b="1">
                <a:solidFill>
                  <a:srgbClr val="FFFFFF"/>
                </a:solidFill>
                <a:latin typeface="Lexend"/>
                <a:ea typeface="Lexend"/>
                <a:cs typeface="Lexend"/>
                <a:sym typeface="Lexend"/>
              </a:endParaRPr>
            </a:p>
          </p:txBody>
        </p:sp>
      </p:grpSp>
      <p:grpSp>
        <p:nvGrpSpPr>
          <p:cNvPr id="1908" name="Google Shape;1908;p142"/>
          <p:cNvGrpSpPr/>
          <p:nvPr/>
        </p:nvGrpSpPr>
        <p:grpSpPr>
          <a:xfrm>
            <a:off x="4667053" y="1652049"/>
            <a:ext cx="457200" cy="457200"/>
            <a:chOff x="1020916" y="1442088"/>
            <a:chExt cx="457200" cy="457200"/>
          </a:xfrm>
        </p:grpSpPr>
        <p:pic>
          <p:nvPicPr>
            <p:cNvPr id="1909" name="Google Shape;1909;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10" name="Google Shape;1910;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1911" name="Google Shape;1911;p142"/>
          <p:cNvGrpSpPr/>
          <p:nvPr/>
        </p:nvGrpSpPr>
        <p:grpSpPr>
          <a:xfrm>
            <a:off x="4667053" y="2499094"/>
            <a:ext cx="457200" cy="457200"/>
            <a:chOff x="1020916" y="1442088"/>
            <a:chExt cx="457200" cy="457200"/>
          </a:xfrm>
        </p:grpSpPr>
        <p:pic>
          <p:nvPicPr>
            <p:cNvPr id="1912" name="Google Shape;1912;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13" name="Google Shape;1913;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1914" name="Google Shape;1914;p142"/>
          <p:cNvGrpSpPr/>
          <p:nvPr/>
        </p:nvGrpSpPr>
        <p:grpSpPr>
          <a:xfrm>
            <a:off x="4667053" y="3243444"/>
            <a:ext cx="457200" cy="457200"/>
            <a:chOff x="1020916" y="1442088"/>
            <a:chExt cx="457200" cy="457200"/>
          </a:xfrm>
        </p:grpSpPr>
        <p:pic>
          <p:nvPicPr>
            <p:cNvPr id="1915" name="Google Shape;1915;p14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916" name="Google Shape;1916;p14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1917" name="Google Shape;1917;p142"/>
          <p:cNvGrpSpPr/>
          <p:nvPr/>
        </p:nvGrpSpPr>
        <p:grpSpPr>
          <a:xfrm>
            <a:off x="4667053" y="4081775"/>
            <a:ext cx="457200" cy="457200"/>
            <a:chOff x="1020916" y="1594488"/>
            <a:chExt cx="457200" cy="457200"/>
          </a:xfrm>
        </p:grpSpPr>
        <p:pic>
          <p:nvPicPr>
            <p:cNvPr id="1918" name="Google Shape;1918;p142"/>
            <p:cNvPicPr preferRelativeResize="0"/>
            <p:nvPr/>
          </p:nvPicPr>
          <p:blipFill>
            <a:blip r:embed="rId4">
              <a:alphaModFix/>
            </a:blip>
            <a:stretch>
              <a:fillRect/>
            </a:stretch>
          </p:blipFill>
          <p:spPr>
            <a:xfrm>
              <a:off x="1020916" y="1594488"/>
              <a:ext cx="457200" cy="457200"/>
            </a:xfrm>
            <a:prstGeom prst="rect">
              <a:avLst/>
            </a:prstGeom>
            <a:noFill/>
            <a:ln>
              <a:noFill/>
            </a:ln>
          </p:spPr>
        </p:pic>
        <p:sp>
          <p:nvSpPr>
            <p:cNvPr id="1919" name="Google Shape;1919;p142"/>
            <p:cNvSpPr txBox="1"/>
            <p:nvPr/>
          </p:nvSpPr>
          <p:spPr>
            <a:xfrm>
              <a:off x="1045528" y="16788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1920" name="Google Shape;1920;p142"/>
          <p:cNvSpPr txBox="1">
            <a:spLocks noGrp="1"/>
          </p:cNvSpPr>
          <p:nvPr>
            <p:ph type="subTitle" idx="6"/>
          </p:nvPr>
        </p:nvSpPr>
        <p:spPr>
          <a:xfrm>
            <a:off x="5399275" y="1685375"/>
            <a:ext cx="30294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921" name="Google Shape;1921;p142"/>
          <p:cNvSpPr txBox="1">
            <a:spLocks noGrp="1"/>
          </p:cNvSpPr>
          <p:nvPr>
            <p:ph type="subTitle" idx="7"/>
          </p:nvPr>
        </p:nvSpPr>
        <p:spPr>
          <a:xfrm>
            <a:off x="5399275" y="2489443"/>
            <a:ext cx="30294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922" name="Google Shape;1922;p142"/>
          <p:cNvSpPr txBox="1">
            <a:spLocks noGrp="1"/>
          </p:cNvSpPr>
          <p:nvPr>
            <p:ph type="subTitle" idx="8"/>
          </p:nvPr>
        </p:nvSpPr>
        <p:spPr>
          <a:xfrm>
            <a:off x="5399275" y="3309757"/>
            <a:ext cx="30123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923" name="Google Shape;1923;p142"/>
          <p:cNvSpPr txBox="1">
            <a:spLocks noGrp="1"/>
          </p:cNvSpPr>
          <p:nvPr>
            <p:ph type="subTitle" idx="9"/>
          </p:nvPr>
        </p:nvSpPr>
        <p:spPr>
          <a:xfrm>
            <a:off x="5399275" y="4113825"/>
            <a:ext cx="30294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1924" name="Google Shape;1924;p142"/>
          <p:cNvSpPr txBox="1">
            <a:spLocks noGrp="1"/>
          </p:cNvSpPr>
          <p:nvPr>
            <p:ph type="body" idx="1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_3">
    <p:spTree>
      <p:nvGrpSpPr>
        <p:cNvPr id="1" name="Shape 1925"/>
        <p:cNvGrpSpPr/>
        <p:nvPr/>
      </p:nvGrpSpPr>
      <p:grpSpPr>
        <a:xfrm>
          <a:off x="0" y="0"/>
          <a:ext cx="0" cy="0"/>
          <a:chOff x="0" y="0"/>
          <a:chExt cx="0" cy="0"/>
        </a:xfrm>
      </p:grpSpPr>
      <p:pic>
        <p:nvPicPr>
          <p:cNvPr id="1926" name="Google Shape;1926;p143"/>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927" name="Google Shape;1927;p143"/>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8" name="Google Shape;1928;p143"/>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1929" name="Google Shape;1929;p14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Practice</a:t>
            </a:r>
            <a:endParaRPr sz="900" b="1">
              <a:solidFill>
                <a:srgbClr val="EBEDFE"/>
              </a:solidFill>
              <a:latin typeface="Lexend"/>
              <a:ea typeface="Lexend"/>
              <a:cs typeface="Lexend"/>
              <a:sym typeface="Lexend"/>
            </a:endParaRPr>
          </a:p>
        </p:txBody>
      </p:sp>
      <p:sp>
        <p:nvSpPr>
          <p:cNvPr id="1930" name="Google Shape;1930;p143"/>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A</a:t>
            </a:r>
            <a:endParaRPr sz="2000" b="1">
              <a:solidFill>
                <a:srgbClr val="FFFFFF"/>
              </a:solidFill>
              <a:latin typeface="Lexend"/>
              <a:ea typeface="Lexend"/>
              <a:cs typeface="Lexend"/>
              <a:sym typeface="Lexend"/>
            </a:endParaRPr>
          </a:p>
        </p:txBody>
      </p:sp>
      <p:sp>
        <p:nvSpPr>
          <p:cNvPr id="1931" name="Google Shape;1931;p143"/>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32" name="Google Shape;1932;p143"/>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33" name="Google Shape;1933;p143"/>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Z.0 Title slide - Physical education">
  <p:cSld name="Title Slide 2_1_1_1_1_1_1_1_1_1_1_1_1_2">
    <p:bg>
      <p:bgPr>
        <a:solidFill>
          <a:srgbClr val="BEF2BD"/>
        </a:solidFill>
        <a:effectLst/>
      </p:bgPr>
    </p:bg>
    <p:spTree>
      <p:nvGrpSpPr>
        <p:cNvPr id="1" name="Shape 134"/>
        <p:cNvGrpSpPr/>
        <p:nvPr/>
      </p:nvGrpSpPr>
      <p:grpSpPr>
        <a:xfrm>
          <a:off x="0" y="0"/>
          <a:ext cx="0" cy="0"/>
          <a:chOff x="0" y="0"/>
          <a:chExt cx="0" cy="0"/>
        </a:xfrm>
      </p:grpSpPr>
      <p:pic>
        <p:nvPicPr>
          <p:cNvPr id="135" name="Google Shape;135;p15"/>
          <p:cNvPicPr preferRelativeResize="0"/>
          <p:nvPr/>
        </p:nvPicPr>
        <p:blipFill rotWithShape="1">
          <a:blip r:embed="rId2">
            <a:alphaModFix/>
          </a:blip>
          <a:srcRect l="6209" r="6209"/>
          <a:stretch/>
        </p:blipFill>
        <p:spPr>
          <a:xfrm>
            <a:off x="324000" y="4008600"/>
            <a:ext cx="2192950" cy="128000"/>
          </a:xfrm>
          <a:prstGeom prst="rect">
            <a:avLst/>
          </a:prstGeom>
          <a:noFill/>
          <a:ln>
            <a:noFill/>
          </a:ln>
        </p:spPr>
      </p:pic>
      <p:sp>
        <p:nvSpPr>
          <p:cNvPr id="136" name="Google Shape;136;p15"/>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15"/>
          <p:cNvSpPr txBox="1"/>
          <p:nvPr/>
        </p:nvSpPr>
        <p:spPr>
          <a:xfrm>
            <a:off x="323850" y="3781525"/>
            <a:ext cx="2456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Physical education</a:t>
            </a:r>
            <a:endParaRPr sz="1700" b="1">
              <a:latin typeface="Lexend"/>
              <a:ea typeface="Lexend"/>
              <a:cs typeface="Lexend"/>
              <a:sym typeface="Lexend"/>
            </a:endParaRPr>
          </a:p>
        </p:txBody>
      </p:sp>
      <p:pic>
        <p:nvPicPr>
          <p:cNvPr id="138" name="Google Shape;138;p15"/>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39" name="Google Shape;139;p15"/>
          <p:cNvGrpSpPr/>
          <p:nvPr/>
        </p:nvGrpSpPr>
        <p:grpSpPr>
          <a:xfrm>
            <a:off x="6156975" y="0"/>
            <a:ext cx="2987025" cy="3854074"/>
            <a:chOff x="6156975" y="0"/>
            <a:chExt cx="2987025" cy="3854074"/>
          </a:xfrm>
        </p:grpSpPr>
        <p:pic>
          <p:nvPicPr>
            <p:cNvPr id="140" name="Google Shape;140;p15"/>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41" name="Google Shape;141;p15"/>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142" name="Google Shape;142;p15"/>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43" name="Google Shape;143;p15"/>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pic>
        <p:nvPicPr>
          <p:cNvPr id="144" name="Google Shape;144;p15"/>
          <p:cNvPicPr preferRelativeResize="0"/>
          <p:nvPr/>
        </p:nvPicPr>
        <p:blipFill>
          <a:blip r:embed="rId5">
            <a:alphaModFix/>
          </a:blip>
          <a:stretch>
            <a:fillRect/>
          </a:stretch>
        </p:blipFill>
        <p:spPr>
          <a:xfrm rot="-375628">
            <a:off x="6551506" y="729991"/>
            <a:ext cx="2546513" cy="2546493"/>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_4">
    <p:spTree>
      <p:nvGrpSpPr>
        <p:cNvPr id="1" name="Shape 1934"/>
        <p:cNvGrpSpPr/>
        <p:nvPr/>
      </p:nvGrpSpPr>
      <p:grpSpPr>
        <a:xfrm>
          <a:off x="0" y="0"/>
          <a:ext cx="0" cy="0"/>
          <a:chOff x="0" y="0"/>
          <a:chExt cx="0" cy="0"/>
        </a:xfrm>
      </p:grpSpPr>
      <p:pic>
        <p:nvPicPr>
          <p:cNvPr id="1935" name="Google Shape;1935;p14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36" name="Google Shape;1936;p144"/>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Practice</a:t>
            </a:r>
            <a:endParaRPr sz="900" b="1">
              <a:solidFill>
                <a:srgbClr val="E6F2F2"/>
              </a:solidFill>
              <a:latin typeface="Lexend"/>
              <a:ea typeface="Lexend"/>
              <a:cs typeface="Lexend"/>
              <a:sym typeface="Lexend"/>
            </a:endParaRPr>
          </a:p>
        </p:txBody>
      </p:sp>
      <p:pic>
        <p:nvPicPr>
          <p:cNvPr id="1938" name="Google Shape;1938;p144"/>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1939" name="Google Shape;1939;p144"/>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B</a:t>
            </a:r>
            <a:endParaRPr sz="2000" b="1">
              <a:solidFill>
                <a:srgbClr val="FFFFFF"/>
              </a:solidFill>
              <a:latin typeface="Lexend"/>
              <a:ea typeface="Lexend"/>
              <a:cs typeface="Lexend"/>
              <a:sym typeface="Lexend"/>
            </a:endParaRPr>
          </a:p>
        </p:txBody>
      </p:sp>
      <p:sp>
        <p:nvSpPr>
          <p:cNvPr id="1940" name="Google Shape;1940;p144"/>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41" name="Google Shape;1941;p144"/>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42" name="Google Shape;1942;p144"/>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07 Practice - blue ">
  <p:cSld name="TITLE_AND_TWO_COLUMNS_1_1_5_1_3_1_2_3">
    <p:spTree>
      <p:nvGrpSpPr>
        <p:cNvPr id="1" name="Shape 1943"/>
        <p:cNvGrpSpPr/>
        <p:nvPr/>
      </p:nvGrpSpPr>
      <p:grpSpPr>
        <a:xfrm>
          <a:off x="0" y="0"/>
          <a:ext cx="0" cy="0"/>
          <a:chOff x="0" y="0"/>
          <a:chExt cx="0" cy="0"/>
        </a:xfrm>
      </p:grpSpPr>
      <p:pic>
        <p:nvPicPr>
          <p:cNvPr id="1944" name="Google Shape;1944;p14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45" name="Google Shape;1945;p145"/>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Practice</a:t>
            </a:r>
            <a:endParaRPr sz="900" b="1">
              <a:solidFill>
                <a:srgbClr val="EBEDFE"/>
              </a:solidFill>
              <a:latin typeface="Lexend"/>
              <a:ea typeface="Lexend"/>
              <a:cs typeface="Lexend"/>
              <a:sym typeface="Lexend"/>
            </a:endParaRPr>
          </a:p>
        </p:txBody>
      </p:sp>
      <p:pic>
        <p:nvPicPr>
          <p:cNvPr id="1947" name="Google Shape;1947;p145"/>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1948" name="Google Shape;1948;p145"/>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C</a:t>
            </a:r>
            <a:endParaRPr sz="2000" b="1">
              <a:solidFill>
                <a:srgbClr val="FFFFFF"/>
              </a:solidFill>
              <a:latin typeface="Lexend"/>
              <a:ea typeface="Lexend"/>
              <a:cs typeface="Lexend"/>
              <a:sym typeface="Lexend"/>
            </a:endParaRPr>
          </a:p>
        </p:txBody>
      </p:sp>
      <p:sp>
        <p:nvSpPr>
          <p:cNvPr id="1949" name="Google Shape;1949;p145"/>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50" name="Google Shape;1950;p145"/>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51" name="Google Shape;1951;p145"/>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4.07 Practice - pink">
  <p:cSld name="TITLE_AND_TWO_COLUMNS_1_1_5_1_3_1_1_1_1_1_3">
    <p:spTree>
      <p:nvGrpSpPr>
        <p:cNvPr id="1" name="Shape 1952"/>
        <p:cNvGrpSpPr/>
        <p:nvPr/>
      </p:nvGrpSpPr>
      <p:grpSpPr>
        <a:xfrm>
          <a:off x="0" y="0"/>
          <a:ext cx="0" cy="0"/>
          <a:chOff x="0" y="0"/>
          <a:chExt cx="0" cy="0"/>
        </a:xfrm>
      </p:grpSpPr>
      <p:pic>
        <p:nvPicPr>
          <p:cNvPr id="1953" name="Google Shape;1953;p14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54" name="Google Shape;1954;p146"/>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Practice</a:t>
            </a:r>
            <a:endParaRPr sz="900" b="1">
              <a:solidFill>
                <a:srgbClr val="FAEAF6"/>
              </a:solidFill>
              <a:latin typeface="Lexend"/>
              <a:ea typeface="Lexend"/>
              <a:cs typeface="Lexend"/>
              <a:sym typeface="Lexend"/>
            </a:endParaRPr>
          </a:p>
        </p:txBody>
      </p:sp>
      <p:pic>
        <p:nvPicPr>
          <p:cNvPr id="1956" name="Google Shape;1956;p146"/>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1957" name="Google Shape;1957;p146"/>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D</a:t>
            </a:r>
            <a:endParaRPr sz="2000" b="1">
              <a:solidFill>
                <a:srgbClr val="FFFFFF"/>
              </a:solidFill>
              <a:latin typeface="Lexend"/>
              <a:ea typeface="Lexend"/>
              <a:cs typeface="Lexend"/>
              <a:sym typeface="Lexend"/>
            </a:endParaRPr>
          </a:p>
        </p:txBody>
      </p:sp>
      <p:sp>
        <p:nvSpPr>
          <p:cNvPr id="1958" name="Google Shape;1958;p146"/>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59" name="Google Shape;1959;p146"/>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60" name="Google Shape;1960;p146"/>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1961"/>
        <p:cNvGrpSpPr/>
        <p:nvPr/>
      </p:nvGrpSpPr>
      <p:grpSpPr>
        <a:xfrm>
          <a:off x="0" y="0"/>
          <a:ext cx="0" cy="0"/>
          <a:chOff x="0" y="0"/>
          <a:chExt cx="0" cy="0"/>
        </a:xfrm>
      </p:grpSpPr>
      <p:pic>
        <p:nvPicPr>
          <p:cNvPr id="1962" name="Google Shape;1962;p147"/>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1963" name="Google Shape;1963;p147"/>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4" name="Google Shape;1964;p14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965" name="Google Shape;1965;p14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Feedback</a:t>
            </a:r>
            <a:endParaRPr sz="900" b="1">
              <a:solidFill>
                <a:srgbClr val="F3EEFB"/>
              </a:solidFill>
              <a:latin typeface="Lexend"/>
              <a:ea typeface="Lexend"/>
              <a:cs typeface="Lexend"/>
              <a:sym typeface="Lexend"/>
            </a:endParaRPr>
          </a:p>
        </p:txBody>
      </p:sp>
      <p:sp>
        <p:nvSpPr>
          <p:cNvPr id="1966" name="Google Shape;1966;p147"/>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A</a:t>
            </a:r>
            <a:endParaRPr sz="2000" b="1">
              <a:solidFill>
                <a:srgbClr val="FFFFFF"/>
              </a:solidFill>
              <a:latin typeface="Lexend"/>
              <a:ea typeface="Lexend"/>
              <a:cs typeface="Lexend"/>
              <a:sym typeface="Lexend"/>
            </a:endParaRPr>
          </a:p>
        </p:txBody>
      </p:sp>
      <p:sp>
        <p:nvSpPr>
          <p:cNvPr id="1967" name="Google Shape;1967;p147"/>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68" name="Google Shape;1968;p147"/>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69" name="Google Shape;1969;p147"/>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1970"/>
        <p:cNvGrpSpPr/>
        <p:nvPr/>
      </p:nvGrpSpPr>
      <p:grpSpPr>
        <a:xfrm>
          <a:off x="0" y="0"/>
          <a:ext cx="0" cy="0"/>
          <a:chOff x="0" y="0"/>
          <a:chExt cx="0" cy="0"/>
        </a:xfrm>
      </p:grpSpPr>
      <p:pic>
        <p:nvPicPr>
          <p:cNvPr id="1971" name="Google Shape;1971;p14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72" name="Google Shape;1972;p148"/>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Feedback</a:t>
            </a:r>
            <a:endParaRPr sz="900" b="1">
              <a:solidFill>
                <a:srgbClr val="E6F2F2"/>
              </a:solidFill>
              <a:latin typeface="Lexend"/>
              <a:ea typeface="Lexend"/>
              <a:cs typeface="Lexend"/>
              <a:sym typeface="Lexend"/>
            </a:endParaRPr>
          </a:p>
        </p:txBody>
      </p:sp>
      <p:pic>
        <p:nvPicPr>
          <p:cNvPr id="1974" name="Google Shape;1974;p14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975" name="Google Shape;1975;p148"/>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B</a:t>
            </a:r>
            <a:endParaRPr sz="2000" b="1">
              <a:solidFill>
                <a:srgbClr val="FFFFFF"/>
              </a:solidFill>
              <a:latin typeface="Lexend"/>
              <a:ea typeface="Lexend"/>
              <a:cs typeface="Lexend"/>
              <a:sym typeface="Lexend"/>
            </a:endParaRPr>
          </a:p>
        </p:txBody>
      </p:sp>
      <p:sp>
        <p:nvSpPr>
          <p:cNvPr id="1976" name="Google Shape;1976;p148"/>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77" name="Google Shape;1977;p148"/>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78" name="Google Shape;1978;p148"/>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3.08 Feedback - blue">
  <p:cSld name="TITLE_AND_TWO_COLUMNS_1_1_5_1_3_1_2_1">
    <p:bg>
      <p:bgPr>
        <a:solidFill>
          <a:srgbClr val="EBEDFE"/>
        </a:solidFill>
        <a:effectLst/>
      </p:bgPr>
    </p:bg>
    <p:spTree>
      <p:nvGrpSpPr>
        <p:cNvPr id="1" name="Shape 1979"/>
        <p:cNvGrpSpPr/>
        <p:nvPr/>
      </p:nvGrpSpPr>
      <p:grpSpPr>
        <a:xfrm>
          <a:off x="0" y="0"/>
          <a:ext cx="0" cy="0"/>
          <a:chOff x="0" y="0"/>
          <a:chExt cx="0" cy="0"/>
        </a:xfrm>
      </p:grpSpPr>
      <p:pic>
        <p:nvPicPr>
          <p:cNvPr id="1980" name="Google Shape;1980;p14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81" name="Google Shape;1981;p149"/>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Feedback</a:t>
            </a:r>
            <a:endParaRPr sz="900" b="1">
              <a:solidFill>
                <a:srgbClr val="E6F2F2"/>
              </a:solidFill>
              <a:latin typeface="Lexend"/>
              <a:ea typeface="Lexend"/>
              <a:cs typeface="Lexend"/>
              <a:sym typeface="Lexend"/>
            </a:endParaRPr>
          </a:p>
        </p:txBody>
      </p:sp>
      <p:pic>
        <p:nvPicPr>
          <p:cNvPr id="1983" name="Google Shape;1983;p149"/>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984" name="Google Shape;1984;p149"/>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C</a:t>
            </a:r>
            <a:endParaRPr sz="2000" b="1">
              <a:solidFill>
                <a:srgbClr val="FFFFFF"/>
              </a:solidFill>
              <a:latin typeface="Lexend"/>
              <a:ea typeface="Lexend"/>
              <a:cs typeface="Lexend"/>
              <a:sym typeface="Lexend"/>
            </a:endParaRPr>
          </a:p>
        </p:txBody>
      </p:sp>
      <p:sp>
        <p:nvSpPr>
          <p:cNvPr id="1985" name="Google Shape;1985;p149"/>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86" name="Google Shape;1986;p149"/>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87" name="Google Shape;1987;p149"/>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4.08 Feedback - pink">
  <p:cSld name="TITLE_AND_TWO_COLUMNS_1_1_5_1_3_1_1_1_1_1_1">
    <p:bg>
      <p:bgPr>
        <a:solidFill>
          <a:srgbClr val="FAEAF6"/>
        </a:solidFill>
        <a:effectLst/>
      </p:bgPr>
    </p:bg>
    <p:spTree>
      <p:nvGrpSpPr>
        <p:cNvPr id="1" name="Shape 1988"/>
        <p:cNvGrpSpPr/>
        <p:nvPr/>
      </p:nvGrpSpPr>
      <p:grpSpPr>
        <a:xfrm>
          <a:off x="0" y="0"/>
          <a:ext cx="0" cy="0"/>
          <a:chOff x="0" y="0"/>
          <a:chExt cx="0" cy="0"/>
        </a:xfrm>
      </p:grpSpPr>
      <p:pic>
        <p:nvPicPr>
          <p:cNvPr id="1989" name="Google Shape;1989;p15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1990" name="Google Shape;1990;p150"/>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Feedback</a:t>
            </a:r>
            <a:endParaRPr sz="900" b="1">
              <a:solidFill>
                <a:srgbClr val="FAEAF6"/>
              </a:solidFill>
              <a:latin typeface="Lexend"/>
              <a:ea typeface="Lexend"/>
              <a:cs typeface="Lexend"/>
              <a:sym typeface="Lexend"/>
            </a:endParaRPr>
          </a:p>
        </p:txBody>
      </p:sp>
      <p:pic>
        <p:nvPicPr>
          <p:cNvPr id="1992" name="Google Shape;1992;p15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1993" name="Google Shape;1993;p150"/>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chemeClr val="lt1"/>
                </a:solidFill>
                <a:latin typeface="Lexend"/>
                <a:ea typeface="Lexend"/>
                <a:cs typeface="Lexend"/>
                <a:sym typeface="Lexend"/>
              </a:rPr>
              <a:t>Task D</a:t>
            </a:r>
            <a:endParaRPr sz="2000" b="1">
              <a:solidFill>
                <a:schemeClr val="lt1"/>
              </a:solidFill>
              <a:latin typeface="Lexend"/>
              <a:ea typeface="Lexend"/>
              <a:cs typeface="Lexend"/>
              <a:sym typeface="Lexend"/>
            </a:endParaRPr>
          </a:p>
        </p:txBody>
      </p:sp>
      <p:sp>
        <p:nvSpPr>
          <p:cNvPr id="1994" name="Google Shape;1994;p150"/>
          <p:cNvSpPr txBox="1">
            <a:spLocks noGrp="1"/>
          </p:cNvSpPr>
          <p:nvPr>
            <p:ph type="title"/>
          </p:nvPr>
        </p:nvSpPr>
        <p:spPr>
          <a:xfrm>
            <a:off x="1449300" y="146675"/>
            <a:ext cx="5741400" cy="3078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1800"/>
              <a:buNone/>
              <a:defRPr sz="1800" b="0">
                <a:solidFill>
                  <a:schemeClr val="lt1"/>
                </a:solidFill>
              </a:defRPr>
            </a:lvl1pPr>
            <a:lvl2pPr lvl="1">
              <a:spcBef>
                <a:spcPts val="0"/>
              </a:spcBef>
              <a:spcAft>
                <a:spcPts val="0"/>
              </a:spcAft>
              <a:buClr>
                <a:schemeClr val="lt1"/>
              </a:buClr>
              <a:buSzPts val="1800"/>
              <a:buNone/>
              <a:defRPr sz="1800">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a:endParaRPr/>
          </a:p>
        </p:txBody>
      </p:sp>
      <p:sp>
        <p:nvSpPr>
          <p:cNvPr id="1995" name="Google Shape;1995;p150"/>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1996" name="Google Shape;1996;p150"/>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_1">
    <p:spTree>
      <p:nvGrpSpPr>
        <p:cNvPr id="1" name="Shape 1997"/>
        <p:cNvGrpSpPr/>
        <p:nvPr/>
      </p:nvGrpSpPr>
      <p:grpSpPr>
        <a:xfrm>
          <a:off x="0" y="0"/>
          <a:ext cx="0" cy="0"/>
          <a:chOff x="0" y="0"/>
          <a:chExt cx="0" cy="0"/>
        </a:xfrm>
      </p:grpSpPr>
      <p:grpSp>
        <p:nvGrpSpPr>
          <p:cNvPr id="1998" name="Google Shape;1998;p151"/>
          <p:cNvGrpSpPr/>
          <p:nvPr/>
        </p:nvGrpSpPr>
        <p:grpSpPr>
          <a:xfrm>
            <a:off x="0" y="0"/>
            <a:ext cx="9151202" cy="652534"/>
            <a:chOff x="0" y="0"/>
            <a:chExt cx="9151202" cy="652534"/>
          </a:xfrm>
        </p:grpSpPr>
        <p:sp>
          <p:nvSpPr>
            <p:cNvPr id="1999" name="Google Shape;1999;p151"/>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0" name="Google Shape;2000;p151"/>
            <p:cNvPicPr preferRelativeResize="0"/>
            <p:nvPr/>
          </p:nvPicPr>
          <p:blipFill rotWithShape="1">
            <a:blip r:embed="rId2">
              <a:alphaModFix/>
            </a:blip>
            <a:srcRect t="1699" b="1709"/>
            <a:stretch/>
          </p:blipFill>
          <p:spPr>
            <a:xfrm>
              <a:off x="0" y="535825"/>
              <a:ext cx="9151202" cy="116709"/>
            </a:xfrm>
            <a:prstGeom prst="rect">
              <a:avLst/>
            </a:prstGeom>
            <a:noFill/>
            <a:ln>
              <a:noFill/>
            </a:ln>
          </p:spPr>
        </p:pic>
      </p:grpSp>
      <p:sp>
        <p:nvSpPr>
          <p:cNvPr id="2001" name="Google Shape;2001;p151"/>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2002" name="Google Shape;2002;p151"/>
          <p:cNvSpPr txBox="1">
            <a:spLocks noGrp="1"/>
          </p:cNvSpPr>
          <p:nvPr>
            <p:ph type="title"/>
          </p:nvPr>
        </p:nvSpPr>
        <p:spPr>
          <a:xfrm>
            <a:off x="1684800" y="119125"/>
            <a:ext cx="5741400" cy="307800"/>
          </a:xfrm>
          <a:prstGeom prst="rect">
            <a:avLst/>
          </a:prstGeom>
        </p:spPr>
        <p:txBody>
          <a:bodyPr spcFirstLastPara="1" wrap="square" lIns="0" tIns="0" rIns="0" bIns="0" anchor="t" anchorCtr="0">
            <a:spAutoFit/>
          </a:bodyPr>
          <a:lstStyle>
            <a:lvl1pPr lvl="0">
              <a:spcBef>
                <a:spcPts val="0"/>
              </a:spcBef>
              <a:spcAft>
                <a:spcPts val="0"/>
              </a:spcAft>
              <a:buSzPts val="2000"/>
              <a:buNone/>
              <a:defRPr sz="2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03" name="Google Shape;2003;p151"/>
          <p:cNvSpPr txBox="1">
            <a:spLocks noGrp="1"/>
          </p:cNvSpPr>
          <p:nvPr>
            <p:ph type="body" idx="1"/>
          </p:nvPr>
        </p:nvSpPr>
        <p:spPr>
          <a:xfrm>
            <a:off x="324000" y="810000"/>
            <a:ext cx="8237700" cy="30207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004" name="Google Shape;2004;p151"/>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9.6 Summary 2">
  <p:cSld name="TITLE_AND_TWO_COLUMNS_1_1_5_1_2">
    <p:spTree>
      <p:nvGrpSpPr>
        <p:cNvPr id="1" name="Shape 2005"/>
        <p:cNvGrpSpPr/>
        <p:nvPr/>
      </p:nvGrpSpPr>
      <p:grpSpPr>
        <a:xfrm>
          <a:off x="0" y="0"/>
          <a:ext cx="0" cy="0"/>
          <a:chOff x="0" y="0"/>
          <a:chExt cx="0" cy="0"/>
        </a:xfrm>
      </p:grpSpPr>
      <p:grpSp>
        <p:nvGrpSpPr>
          <p:cNvPr id="2006" name="Google Shape;2006;p152"/>
          <p:cNvGrpSpPr/>
          <p:nvPr/>
        </p:nvGrpSpPr>
        <p:grpSpPr>
          <a:xfrm>
            <a:off x="0" y="0"/>
            <a:ext cx="9151202" cy="886259"/>
            <a:chOff x="0" y="0"/>
            <a:chExt cx="9151202" cy="886259"/>
          </a:xfrm>
        </p:grpSpPr>
        <p:sp>
          <p:nvSpPr>
            <p:cNvPr id="2007" name="Google Shape;2007;p152"/>
            <p:cNvSpPr/>
            <p:nvPr/>
          </p:nvSpPr>
          <p:spPr>
            <a:xfrm>
              <a:off x="0" y="0"/>
              <a:ext cx="9144300" cy="77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8" name="Google Shape;2008;p152"/>
            <p:cNvPicPr preferRelativeResize="0"/>
            <p:nvPr/>
          </p:nvPicPr>
          <p:blipFill rotWithShape="1">
            <a:blip r:embed="rId2">
              <a:alphaModFix/>
            </a:blip>
            <a:srcRect t="1699" b="1709"/>
            <a:stretch/>
          </p:blipFill>
          <p:spPr>
            <a:xfrm>
              <a:off x="0" y="769550"/>
              <a:ext cx="9151202" cy="116709"/>
            </a:xfrm>
            <a:prstGeom prst="rect">
              <a:avLst/>
            </a:prstGeom>
            <a:noFill/>
            <a:ln>
              <a:noFill/>
            </a:ln>
          </p:spPr>
        </p:pic>
      </p:grpSp>
      <p:sp>
        <p:nvSpPr>
          <p:cNvPr id="2009" name="Google Shape;2009;p152"/>
          <p:cNvSpPr txBox="1">
            <a:spLocks noGrp="1"/>
          </p:cNvSpPr>
          <p:nvPr>
            <p:ph type="body" idx="1"/>
          </p:nvPr>
        </p:nvSpPr>
        <p:spPr>
          <a:xfrm>
            <a:off x="324000" y="1080000"/>
            <a:ext cx="8113800" cy="37404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010" name="Google Shape;2010;p152"/>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2011" name="Google Shape;2011;p152"/>
          <p:cNvSpPr txBox="1">
            <a:spLocks noGrp="1"/>
          </p:cNvSpPr>
          <p:nvPr>
            <p:ph type="title"/>
          </p:nvPr>
        </p:nvSpPr>
        <p:spPr>
          <a:xfrm>
            <a:off x="1684800" y="43825"/>
            <a:ext cx="5741400" cy="382800"/>
          </a:xfrm>
          <a:prstGeom prst="rect">
            <a:avLst/>
          </a:prstGeom>
        </p:spPr>
        <p:txBody>
          <a:bodyPr spcFirstLastPara="1" wrap="square" lIns="0" tIns="0" rIns="0" bIns="0" anchor="b" anchorCtr="0">
            <a:spAutoFit/>
          </a:bodyPr>
          <a:lstStyle>
            <a:lvl1pPr lvl="0">
              <a:lnSpc>
                <a:spcPct val="100000"/>
              </a:lnSpc>
              <a:spcBef>
                <a:spcPts val="0"/>
              </a:spcBef>
              <a:spcAft>
                <a:spcPts val="0"/>
              </a:spcAft>
              <a:buSzPts val="2000"/>
              <a:buFont typeface="Lexend"/>
              <a:buNone/>
              <a:defRPr sz="2000" b="0">
                <a:latin typeface="Lexend"/>
                <a:ea typeface="Lexend"/>
                <a:cs typeface="Lexend"/>
                <a:sym typeface="Lexend"/>
              </a:defRPr>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2012" name="Google Shape;2012;p152"/>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Z.4 Items to copy-paste">
  <p:cSld name="CUSTOM_104_1_2_1_1">
    <p:spTree>
      <p:nvGrpSpPr>
        <p:cNvPr id="1" name="Shape 2013"/>
        <p:cNvGrpSpPr/>
        <p:nvPr/>
      </p:nvGrpSpPr>
      <p:grpSpPr>
        <a:xfrm>
          <a:off x="0" y="0"/>
          <a:ext cx="0" cy="0"/>
          <a:chOff x="0" y="0"/>
          <a:chExt cx="0" cy="0"/>
        </a:xfrm>
      </p:grpSpPr>
      <p:sp>
        <p:nvSpPr>
          <p:cNvPr id="2014" name="Google Shape;2014;p153"/>
          <p:cNvSpPr/>
          <p:nvPr/>
        </p:nvSpPr>
        <p:spPr>
          <a:xfrm>
            <a:off x="3217188" y="4171902"/>
            <a:ext cx="5214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Tick</a:t>
            </a:r>
            <a:endParaRPr sz="1600" i="0" u="none" strike="noStrike" cap="none">
              <a:solidFill>
                <a:schemeClr val="dk1"/>
              </a:solidFill>
              <a:latin typeface="Lexend"/>
              <a:ea typeface="Lexend"/>
              <a:cs typeface="Lexend"/>
              <a:sym typeface="Lexend"/>
            </a:endParaRPr>
          </a:p>
        </p:txBody>
      </p:sp>
      <p:sp>
        <p:nvSpPr>
          <p:cNvPr id="2015" name="Google Shape;2015;p153"/>
          <p:cNvSpPr/>
          <p:nvPr/>
        </p:nvSpPr>
        <p:spPr>
          <a:xfrm>
            <a:off x="483925" y="193075"/>
            <a:ext cx="6671700" cy="374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Items to copy and paste</a:t>
            </a:r>
            <a:endParaRPr sz="2000" b="0" i="0" u="none" strike="noStrike" cap="none">
              <a:solidFill>
                <a:schemeClr val="dk1"/>
              </a:solidFill>
              <a:latin typeface="Calibri"/>
              <a:ea typeface="Calibri"/>
              <a:cs typeface="Calibri"/>
              <a:sym typeface="Calibri"/>
            </a:endParaRPr>
          </a:p>
        </p:txBody>
      </p:sp>
      <p:sp>
        <p:nvSpPr>
          <p:cNvPr id="2016" name="Google Shape;2016;p153"/>
          <p:cNvSpPr/>
          <p:nvPr/>
        </p:nvSpPr>
        <p:spPr>
          <a:xfrm>
            <a:off x="7459200" y="352650"/>
            <a:ext cx="1684800" cy="3747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i="0" u="none" strike="noStrike" cap="none">
                <a:solidFill>
                  <a:schemeClr val="dk1"/>
                </a:solidFill>
                <a:latin typeface="Lexend"/>
                <a:ea typeface="Lexend"/>
                <a:cs typeface="Lexend"/>
                <a:sym typeface="Lexend"/>
              </a:rPr>
              <a:t>Video frame</a:t>
            </a:r>
            <a:endParaRPr sz="1600" i="0" u="none" strike="noStrike" cap="none">
              <a:solidFill>
                <a:schemeClr val="dk1"/>
              </a:solidFill>
              <a:latin typeface="Lexend"/>
              <a:ea typeface="Lexend"/>
              <a:cs typeface="Lexend"/>
              <a:sym typeface="Lexend"/>
            </a:endParaRPr>
          </a:p>
        </p:txBody>
      </p:sp>
      <p:sp>
        <p:nvSpPr>
          <p:cNvPr id="2017" name="Google Shape;2017;p153"/>
          <p:cNvSpPr/>
          <p:nvPr/>
        </p:nvSpPr>
        <p:spPr>
          <a:xfrm>
            <a:off x="628788" y="4171893"/>
            <a:ext cx="1579200" cy="2634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Agenda dot</a:t>
            </a:r>
            <a:endParaRPr sz="1600">
              <a:solidFill>
                <a:schemeClr val="dk1"/>
              </a:solidFill>
              <a:latin typeface="Lexend"/>
              <a:ea typeface="Lexend"/>
              <a:cs typeface="Lexend"/>
              <a:sym typeface="Lexend"/>
            </a:endParaRPr>
          </a:p>
        </p:txBody>
      </p:sp>
      <p:sp>
        <p:nvSpPr>
          <p:cNvPr id="2018" name="Google Shape;2018;p153"/>
          <p:cNvSpPr/>
          <p:nvPr/>
        </p:nvSpPr>
        <p:spPr>
          <a:xfrm>
            <a:off x="5891525" y="2313000"/>
            <a:ext cx="1796400" cy="3807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CfU option letters</a:t>
            </a:r>
            <a:endParaRPr sz="1600" i="0" u="none" strike="noStrike" cap="none">
              <a:solidFill>
                <a:schemeClr val="dk1"/>
              </a:solidFill>
              <a:latin typeface="Lexend"/>
              <a:ea typeface="Lexend"/>
              <a:cs typeface="Lexend"/>
              <a:sym typeface="Lexend"/>
            </a:endParaRPr>
          </a:p>
        </p:txBody>
      </p:sp>
      <p:sp>
        <p:nvSpPr>
          <p:cNvPr id="2019" name="Google Shape;2019;p153"/>
          <p:cNvSpPr/>
          <p:nvPr/>
        </p:nvSpPr>
        <p:spPr>
          <a:xfrm>
            <a:off x="933601" y="2371650"/>
            <a:ext cx="11799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Audio clip</a:t>
            </a:r>
            <a:endParaRPr sz="1600" i="0" u="none" strike="noStrike" cap="none">
              <a:solidFill>
                <a:schemeClr val="dk1"/>
              </a:solidFill>
              <a:latin typeface="Lexend"/>
              <a:ea typeface="Lexend"/>
              <a:cs typeface="Lexend"/>
              <a:sym typeface="Lexend"/>
            </a:endParaRPr>
          </a:p>
        </p:txBody>
      </p:sp>
      <p:sp>
        <p:nvSpPr>
          <p:cNvPr id="2020" name="Google Shape;2020;p153"/>
          <p:cNvSpPr/>
          <p:nvPr/>
        </p:nvSpPr>
        <p:spPr>
          <a:xfrm>
            <a:off x="3444210" y="2377200"/>
            <a:ext cx="1116600" cy="2523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Video clip</a:t>
            </a:r>
            <a:endParaRPr sz="1600" i="0" u="none" strike="noStrike" cap="none">
              <a:solidFill>
                <a:schemeClr val="dk1"/>
              </a:solidFill>
              <a:latin typeface="Lexend"/>
              <a:ea typeface="Lexend"/>
              <a:cs typeface="Lexend"/>
              <a:sym typeface="Lexend"/>
            </a:endParaRPr>
          </a:p>
        </p:txBody>
      </p:sp>
      <p:sp>
        <p:nvSpPr>
          <p:cNvPr id="2021" name="Google Shape;2021;p153"/>
          <p:cNvSpPr/>
          <p:nvPr/>
        </p:nvSpPr>
        <p:spPr>
          <a:xfrm>
            <a:off x="4747799" y="4171900"/>
            <a:ext cx="6942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Cross</a:t>
            </a:r>
            <a:endParaRPr sz="1600" i="0" u="none" strike="noStrike" cap="none">
              <a:solidFill>
                <a:schemeClr val="dk1"/>
              </a:solidFill>
              <a:latin typeface="Lexend"/>
              <a:ea typeface="Lexend"/>
              <a:cs typeface="Lexend"/>
              <a:sym typeface="Lexend"/>
            </a:endParaRPr>
          </a:p>
        </p:txBody>
      </p:sp>
      <p:sp>
        <p:nvSpPr>
          <p:cNvPr id="2022" name="Google Shape;2022;p153"/>
          <p:cNvSpPr/>
          <p:nvPr/>
        </p:nvSpPr>
        <p:spPr>
          <a:xfrm>
            <a:off x="6451200" y="4171900"/>
            <a:ext cx="14217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Reading icon</a:t>
            </a:r>
            <a:endParaRPr sz="1600" i="0" u="none" strike="noStrike" cap="none">
              <a:solidFill>
                <a:schemeClr val="dk1"/>
              </a:solidFill>
              <a:latin typeface="Lexend"/>
              <a:ea typeface="Lexend"/>
              <a:cs typeface="Lexend"/>
              <a:sym typeface="Lexe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Z.0 Title slide - Physics">
  <p:cSld name="Title Slide 2_1_1_1_1_1_1_1_1_2">
    <p:bg>
      <p:bgPr>
        <a:solidFill>
          <a:srgbClr val="BEF2BD"/>
        </a:solidFill>
        <a:effectLst/>
      </p:bgPr>
    </p:bg>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147" name="Google Shape;147;p16"/>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16"/>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Physics</a:t>
            </a:r>
            <a:endParaRPr sz="1700" b="1">
              <a:latin typeface="Lexend"/>
              <a:ea typeface="Lexend"/>
              <a:cs typeface="Lexend"/>
              <a:sym typeface="Lexend"/>
            </a:endParaRPr>
          </a:p>
        </p:txBody>
      </p:sp>
      <p:pic>
        <p:nvPicPr>
          <p:cNvPr id="149" name="Google Shape;149;p16"/>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50" name="Google Shape;150;p16"/>
          <p:cNvGrpSpPr/>
          <p:nvPr/>
        </p:nvGrpSpPr>
        <p:grpSpPr>
          <a:xfrm>
            <a:off x="6156975" y="0"/>
            <a:ext cx="2987025" cy="3854074"/>
            <a:chOff x="6156975" y="0"/>
            <a:chExt cx="2987025" cy="3854074"/>
          </a:xfrm>
        </p:grpSpPr>
        <p:pic>
          <p:nvPicPr>
            <p:cNvPr id="151" name="Google Shape;151;p1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52" name="Google Shape;152;p16"/>
            <p:cNvSpPr/>
            <p:nvPr/>
          </p:nvSpPr>
          <p:spPr>
            <a:xfrm>
              <a:off x="6898050" y="839288"/>
              <a:ext cx="1959600" cy="2354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6"/>
            <p:cNvPicPr preferRelativeResize="0"/>
            <p:nvPr/>
          </p:nvPicPr>
          <p:blipFill>
            <a:blip r:embed="rId5">
              <a:alphaModFix/>
            </a:blip>
            <a:stretch>
              <a:fillRect/>
            </a:stretch>
          </p:blipFill>
          <p:spPr>
            <a:xfrm rot="-384492">
              <a:off x="7235674" y="1037850"/>
              <a:ext cx="1204851" cy="1957577"/>
            </a:xfrm>
            <a:prstGeom prst="rect">
              <a:avLst/>
            </a:prstGeom>
            <a:noFill/>
            <a:ln>
              <a:noFill/>
            </a:ln>
          </p:spPr>
        </p:pic>
      </p:grpSp>
      <p:sp>
        <p:nvSpPr>
          <p:cNvPr id="154" name="Google Shape;154;p16"/>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55" name="Google Shape;155;p16"/>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Z.5 OGL">
  <p:cSld name="CUSTOM_5_1">
    <p:bg>
      <p:bgPr>
        <a:solidFill>
          <a:srgbClr val="BEF2BD"/>
        </a:solidFill>
        <a:effectLst/>
      </p:bgPr>
    </p:bg>
    <p:spTree>
      <p:nvGrpSpPr>
        <p:cNvPr id="1" name="Shape 2023"/>
        <p:cNvGrpSpPr/>
        <p:nvPr/>
      </p:nvGrpSpPr>
      <p:grpSpPr>
        <a:xfrm>
          <a:off x="0" y="0"/>
          <a:ext cx="0" cy="0"/>
          <a:chOff x="0" y="0"/>
          <a:chExt cx="0" cy="0"/>
        </a:xfrm>
      </p:grpSpPr>
      <p:pic>
        <p:nvPicPr>
          <p:cNvPr id="2024" name="Google Shape;2024;p154"/>
          <p:cNvPicPr preferRelativeResize="0"/>
          <p:nvPr/>
        </p:nvPicPr>
        <p:blipFill>
          <a:blip r:embed="rId2">
            <a:alphaModFix/>
          </a:blip>
          <a:stretch>
            <a:fillRect/>
          </a:stretch>
        </p:blipFill>
        <p:spPr>
          <a:xfrm>
            <a:off x="347200" y="1111870"/>
            <a:ext cx="7945600" cy="2919776"/>
          </a:xfrm>
          <a:prstGeom prst="rect">
            <a:avLst/>
          </a:prstGeom>
          <a:noFill/>
          <a:ln>
            <a:noFill/>
          </a:ln>
        </p:spPr>
      </p:pic>
      <p:sp>
        <p:nvSpPr>
          <p:cNvPr id="2025" name="Google Shape;2025;p154"/>
          <p:cNvSpPr txBox="1">
            <a:spLocks noGrp="1"/>
          </p:cNvSpPr>
          <p:nvPr>
            <p:ph type="subTitle" idx="1"/>
          </p:nvPr>
        </p:nvSpPr>
        <p:spPr>
          <a:xfrm>
            <a:off x="661775" y="1266500"/>
            <a:ext cx="7351200" cy="2627100"/>
          </a:xfrm>
          <a:prstGeom prst="rect">
            <a:avLst/>
          </a:prstGeom>
        </p:spPr>
        <p:txBody>
          <a:bodyPr spcFirstLastPara="1" wrap="square" lIns="0" tIns="0" rIns="0" bIns="0" anchor="ctr" anchorCtr="0">
            <a:no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Z.6 Blank">
  <p:cSld name="CUSTOM_6">
    <p:spTree>
      <p:nvGrpSpPr>
        <p:cNvPr id="1" name="Shape 2026"/>
        <p:cNvGrpSpPr/>
        <p:nvPr/>
      </p:nvGrpSpPr>
      <p:grpSpPr>
        <a:xfrm>
          <a:off x="0" y="0"/>
          <a:ext cx="0" cy="0"/>
          <a:chOff x="0" y="0"/>
          <a:chExt cx="0" cy="0"/>
        </a:xfrm>
      </p:grpSpPr>
      <p:sp>
        <p:nvSpPr>
          <p:cNvPr id="2027" name="Google Shape;2027;p155"/>
          <p:cNvSpPr txBox="1">
            <a:spLocks noGrp="1"/>
          </p:cNvSpPr>
          <p:nvPr>
            <p:ph type="title"/>
          </p:nvPr>
        </p:nvSpPr>
        <p:spPr>
          <a:xfrm>
            <a:off x="459000" y="226200"/>
            <a:ext cx="6600600" cy="814500"/>
          </a:xfrm>
          <a:prstGeom prst="rect">
            <a:avLst/>
          </a:prstGeom>
        </p:spPr>
        <p:txBody>
          <a:bodyPr spcFirstLastPara="1" wrap="square" lIns="0" tIns="0" rIns="0" bIns="0" anchor="t" anchorCtr="0">
            <a:sp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28" name="Google Shape;2028;p155"/>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Z.7 Music teaching guidance ">
  <p:cSld name="CUSTOM_6_1">
    <p:spTree>
      <p:nvGrpSpPr>
        <p:cNvPr id="1" name="Shape 2029"/>
        <p:cNvGrpSpPr/>
        <p:nvPr/>
      </p:nvGrpSpPr>
      <p:grpSpPr>
        <a:xfrm>
          <a:off x="0" y="0"/>
          <a:ext cx="0" cy="0"/>
          <a:chOff x="0" y="0"/>
          <a:chExt cx="0" cy="0"/>
        </a:xfrm>
      </p:grpSpPr>
      <p:sp>
        <p:nvSpPr>
          <p:cNvPr id="2030" name="Google Shape;2030;p156"/>
          <p:cNvSpPr txBox="1">
            <a:spLocks noGrp="1"/>
          </p:cNvSpPr>
          <p:nvPr>
            <p:ph type="body" idx="1"/>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
        <p:nvSpPr>
          <p:cNvPr id="2031" name="Google Shape;2031;p156"/>
          <p:cNvSpPr txBox="1"/>
          <p:nvPr/>
        </p:nvSpPr>
        <p:spPr>
          <a:xfrm>
            <a:off x="324650" y="296000"/>
            <a:ext cx="5349300" cy="401700"/>
          </a:xfrm>
          <a:prstGeom prst="rect">
            <a:avLst/>
          </a:prstGeom>
          <a:noFill/>
          <a:ln>
            <a:noFill/>
          </a:ln>
        </p:spPr>
        <p:txBody>
          <a:bodyPr spcFirstLastPara="1" wrap="square" lIns="18000" tIns="0" rIns="0" bIns="0" anchor="t" anchorCtr="0">
            <a:noAutofit/>
          </a:bodyPr>
          <a:lstStyle/>
          <a:p>
            <a:pPr marL="0" lvl="0" indent="0" algn="l" rtl="0">
              <a:lnSpc>
                <a:spcPct val="115000"/>
              </a:lnSpc>
              <a:spcBef>
                <a:spcPts val="0"/>
              </a:spcBef>
              <a:spcAft>
                <a:spcPts val="0"/>
              </a:spcAft>
              <a:buNone/>
            </a:pPr>
            <a:r>
              <a:rPr lang="en-GB" sz="1900" b="1">
                <a:solidFill>
                  <a:schemeClr val="dk1"/>
                </a:solidFill>
                <a:latin typeface="Lexend"/>
                <a:ea typeface="Lexend"/>
                <a:cs typeface="Lexend"/>
                <a:sym typeface="Lexend"/>
              </a:rPr>
              <a:t>Teaching guidance: Listening in this lesson</a:t>
            </a:r>
            <a:endParaRPr sz="2200">
              <a:solidFill>
                <a:schemeClr val="dk1"/>
              </a:solidFill>
              <a:latin typeface="Lexend"/>
              <a:ea typeface="Lexend"/>
              <a:cs typeface="Lexend"/>
              <a:sym typeface="Lexend"/>
            </a:endParaRPr>
          </a:p>
        </p:txBody>
      </p:sp>
      <p:pic>
        <p:nvPicPr>
          <p:cNvPr id="2032" name="Google Shape;2032;p156" title="restricted sound.png"/>
          <p:cNvPicPr preferRelativeResize="0"/>
          <p:nvPr/>
        </p:nvPicPr>
        <p:blipFill>
          <a:blip r:embed="rId2">
            <a:alphaModFix/>
          </a:blip>
          <a:stretch>
            <a:fillRect/>
          </a:stretch>
        </p:blipFill>
        <p:spPr>
          <a:xfrm>
            <a:off x="324000" y="810000"/>
            <a:ext cx="336050" cy="336050"/>
          </a:xfrm>
          <a:prstGeom prst="rect">
            <a:avLst/>
          </a:prstGeom>
          <a:noFill/>
          <a:ln>
            <a:noFill/>
          </a:ln>
        </p:spPr>
      </p:pic>
      <p:sp>
        <p:nvSpPr>
          <p:cNvPr id="2033" name="Google Shape;2033;p156"/>
          <p:cNvSpPr txBox="1"/>
          <p:nvPr/>
        </p:nvSpPr>
        <p:spPr>
          <a:xfrm>
            <a:off x="773150" y="710100"/>
            <a:ext cx="7395000" cy="621900"/>
          </a:xfrm>
          <a:prstGeom prst="rect">
            <a:avLst/>
          </a:prstGeom>
          <a:noFill/>
          <a:ln>
            <a:noFill/>
          </a:ln>
        </p:spPr>
        <p:txBody>
          <a:bodyPr spcFirstLastPara="1" wrap="square" lIns="0" tIns="0" rIns="91425" bIns="91425" anchor="t" anchorCtr="0">
            <a:noAutofit/>
          </a:bodyPr>
          <a:lstStyle/>
          <a:p>
            <a:pPr marL="0" lvl="0" indent="0" algn="l" rtl="0">
              <a:lnSpc>
                <a:spcPct val="115000"/>
              </a:lnSpc>
              <a:spcBef>
                <a:spcPts val="0"/>
              </a:spcBef>
              <a:spcAft>
                <a:spcPts val="0"/>
              </a:spcAft>
              <a:buNone/>
            </a:pPr>
            <a:r>
              <a:rPr lang="en-GB" sz="1200">
                <a:solidFill>
                  <a:srgbClr val="222222"/>
                </a:solidFill>
                <a:latin typeface="Lexend"/>
                <a:ea typeface="Lexend"/>
                <a:cs typeface="Lexend"/>
                <a:sym typeface="Lexend"/>
              </a:rPr>
              <a:t>The following is a list of audio needed to deliver this lesson. Some of the media clips for this lesson are unavailable. When you see the restricted symbol, find the following listening examples to use in the corresponding slides:</a:t>
            </a:r>
            <a:endParaRPr sz="1200">
              <a:solidFill>
                <a:srgbClr val="222222"/>
              </a:solidFill>
              <a:latin typeface="Lexend"/>
              <a:ea typeface="Lexend"/>
              <a:cs typeface="Lexend"/>
              <a:sym typeface="Lexen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Z.2 Media clips guidance slide 1">
  <p:cSld name="CUSTOM_1_1">
    <p:bg>
      <p:bgPr>
        <a:solidFill>
          <a:srgbClr val="FFF7CC"/>
        </a:solidFill>
        <a:effectLst/>
      </p:bgPr>
    </p:bg>
    <p:spTree>
      <p:nvGrpSpPr>
        <p:cNvPr id="1" name="Shape 2034"/>
        <p:cNvGrpSpPr/>
        <p:nvPr/>
      </p:nvGrpSpPr>
      <p:grpSpPr>
        <a:xfrm>
          <a:off x="0" y="0"/>
          <a:ext cx="0" cy="0"/>
          <a:chOff x="0" y="0"/>
          <a:chExt cx="0" cy="0"/>
        </a:xfrm>
      </p:grpSpPr>
      <p:sp>
        <p:nvSpPr>
          <p:cNvPr id="2035" name="Google Shape;2035;p157"/>
          <p:cNvSpPr/>
          <p:nvPr/>
        </p:nvSpPr>
        <p:spPr>
          <a:xfrm>
            <a:off x="4685500" y="810050"/>
            <a:ext cx="4134600" cy="2192700"/>
          </a:xfrm>
          <a:prstGeom prst="roundRect">
            <a:avLst>
              <a:gd name="adj" fmla="val 7862"/>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36" name="Google Shape;2036;p157"/>
          <p:cNvSpPr txBox="1"/>
          <p:nvPr/>
        </p:nvSpPr>
        <p:spPr>
          <a:xfrm>
            <a:off x="4824000" y="987175"/>
            <a:ext cx="3996000" cy="246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Available clips</a:t>
            </a:r>
            <a:endParaRPr sz="1600" b="1">
              <a:solidFill>
                <a:schemeClr val="dk1"/>
              </a:solidFill>
              <a:latin typeface="Lexend"/>
              <a:ea typeface="Lexend"/>
              <a:cs typeface="Lexend"/>
              <a:sym typeface="Lexend"/>
            </a:endParaRPr>
          </a:p>
        </p:txBody>
      </p:sp>
      <p:sp>
        <p:nvSpPr>
          <p:cNvPr id="2037" name="Google Shape;2037;p157"/>
          <p:cNvSpPr/>
          <p:nvPr/>
        </p:nvSpPr>
        <p:spPr>
          <a:xfrm>
            <a:off x="185450" y="810000"/>
            <a:ext cx="4134600" cy="2192700"/>
          </a:xfrm>
          <a:prstGeom prst="roundRect">
            <a:avLst>
              <a:gd name="adj" fmla="val 6260"/>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57"/>
          <p:cNvSpPr txBox="1"/>
          <p:nvPr/>
        </p:nvSpPr>
        <p:spPr>
          <a:xfrm>
            <a:off x="324000" y="987175"/>
            <a:ext cx="3996000" cy="246300"/>
          </a:xfrm>
          <a:prstGeom prst="rect">
            <a:avLst/>
          </a:prstGeom>
          <a:noFill/>
          <a:ln>
            <a:noFill/>
          </a:ln>
        </p:spPr>
        <p:txBody>
          <a:bodyPr spcFirstLastPara="1" wrap="square" lIns="0" tIns="0" rIns="0" bIns="0" anchor="ctr" anchorCtr="0">
            <a:spAutoFit/>
          </a:bodyPr>
          <a:lstStyle/>
          <a:p>
            <a:pPr marL="0" lvl="0" indent="0" algn="l" rtl="0">
              <a:lnSpc>
                <a:spcPct val="115000"/>
              </a:lnSpc>
              <a:spcBef>
                <a:spcPts val="0"/>
              </a:spcBef>
              <a:spcAft>
                <a:spcPts val="1000"/>
              </a:spcAft>
              <a:buNone/>
            </a:pPr>
            <a:r>
              <a:rPr lang="en-GB" sz="1600" b="1">
                <a:solidFill>
                  <a:schemeClr val="dk1"/>
                </a:solidFill>
                <a:latin typeface="Lexend"/>
                <a:ea typeface="Lexend"/>
                <a:cs typeface="Lexend"/>
                <a:sym typeface="Lexend"/>
              </a:rPr>
              <a:t>Video clips</a:t>
            </a:r>
            <a:endParaRPr sz="1600" b="1">
              <a:solidFill>
                <a:schemeClr val="dk1"/>
              </a:solidFill>
              <a:latin typeface="Lexend"/>
              <a:ea typeface="Lexend"/>
              <a:cs typeface="Lexend"/>
              <a:sym typeface="Lexend"/>
            </a:endParaRPr>
          </a:p>
        </p:txBody>
      </p:sp>
      <p:sp>
        <p:nvSpPr>
          <p:cNvPr id="2039" name="Google Shape;2039;p157"/>
          <p:cNvSpPr txBox="1"/>
          <p:nvPr/>
        </p:nvSpPr>
        <p:spPr>
          <a:xfrm>
            <a:off x="324000" y="1342075"/>
            <a:ext cx="3996000" cy="737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To help you teach this lesson, we’ve provided a selection of useful video clips.</a:t>
            </a:r>
            <a:endParaRPr sz="1200">
              <a:solidFill>
                <a:schemeClr val="dk1"/>
              </a:solidFill>
              <a:latin typeface="Lexend"/>
              <a:ea typeface="Lexend"/>
              <a:cs typeface="Lexend"/>
              <a:sym typeface="Lexend"/>
            </a:endParaRPr>
          </a:p>
          <a:p>
            <a:pPr marL="0" lvl="0" indent="0" algn="l" rtl="0">
              <a:lnSpc>
                <a:spcPct val="115000"/>
              </a:lnSpc>
              <a:spcBef>
                <a:spcPts val="1000"/>
              </a:spcBef>
              <a:spcAft>
                <a:spcPts val="1000"/>
              </a:spcAft>
              <a:buNone/>
            </a:pPr>
            <a:r>
              <a:rPr lang="en-GB" sz="1200">
                <a:solidFill>
                  <a:schemeClr val="dk1"/>
                </a:solidFill>
                <a:latin typeface="Lexend"/>
                <a:ea typeface="Lexend"/>
                <a:cs typeface="Lexend"/>
                <a:sym typeface="Lexend"/>
              </a:rPr>
              <a:t>You can access these by clicking the button below.</a:t>
            </a:r>
            <a:endParaRPr sz="1200">
              <a:solidFill>
                <a:schemeClr val="dk1"/>
              </a:solidFill>
              <a:latin typeface="Lexend"/>
              <a:ea typeface="Lexend"/>
              <a:cs typeface="Lexend"/>
              <a:sym typeface="Lexend"/>
            </a:endParaRPr>
          </a:p>
        </p:txBody>
      </p:sp>
      <p:sp>
        <p:nvSpPr>
          <p:cNvPr id="2040" name="Google Shape;2040;p157"/>
          <p:cNvSpPr txBox="1"/>
          <p:nvPr/>
        </p:nvSpPr>
        <p:spPr>
          <a:xfrm>
            <a:off x="4824000" y="1342075"/>
            <a:ext cx="39960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We’ve included icons in the slide deck to suggest where you could use these clips</a:t>
            </a:r>
            <a:endParaRPr sz="1200">
              <a:solidFill>
                <a:schemeClr val="dk1"/>
              </a:solidFill>
              <a:latin typeface="Lexend"/>
              <a:ea typeface="Lexend"/>
              <a:cs typeface="Lexend"/>
              <a:sym typeface="Lexend"/>
            </a:endParaRPr>
          </a:p>
        </p:txBody>
      </p:sp>
      <p:sp>
        <p:nvSpPr>
          <p:cNvPr id="2041" name="Google Shape;2041;p157"/>
          <p:cNvSpPr txBox="1"/>
          <p:nvPr/>
        </p:nvSpPr>
        <p:spPr>
          <a:xfrm>
            <a:off x="5983249" y="2133262"/>
            <a:ext cx="20076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Video clip available</a:t>
            </a:r>
            <a:endParaRPr sz="1200">
              <a:solidFill>
                <a:schemeClr val="dk1"/>
              </a:solidFill>
              <a:latin typeface="Lexend Light"/>
              <a:ea typeface="Lexend Light"/>
              <a:cs typeface="Lexend Light"/>
              <a:sym typeface="Lexend Light"/>
            </a:endParaRPr>
          </a:p>
        </p:txBody>
      </p:sp>
      <p:sp>
        <p:nvSpPr>
          <p:cNvPr id="2042" name="Google Shape;2042;p157"/>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pic>
        <p:nvPicPr>
          <p:cNvPr id="2043" name="Google Shape;2043;p157"/>
          <p:cNvPicPr preferRelativeResize="0"/>
          <p:nvPr/>
        </p:nvPicPr>
        <p:blipFill>
          <a:blip r:embed="rId2">
            <a:alphaModFix/>
          </a:blip>
          <a:stretch>
            <a:fillRect/>
          </a:stretch>
        </p:blipFill>
        <p:spPr>
          <a:xfrm>
            <a:off x="5576950" y="2068861"/>
            <a:ext cx="326350" cy="326329"/>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Z.2 Media clips guidance slide 2">
  <p:cSld name="CUSTOM_1_1_1">
    <p:bg>
      <p:bgPr>
        <a:solidFill>
          <a:srgbClr val="FFF7CC"/>
        </a:solidFill>
        <a:effectLst/>
      </p:bgPr>
    </p:bg>
    <p:spTree>
      <p:nvGrpSpPr>
        <p:cNvPr id="1" name="Shape 2044"/>
        <p:cNvGrpSpPr/>
        <p:nvPr/>
      </p:nvGrpSpPr>
      <p:grpSpPr>
        <a:xfrm>
          <a:off x="0" y="0"/>
          <a:ext cx="0" cy="0"/>
          <a:chOff x="0" y="0"/>
          <a:chExt cx="0" cy="0"/>
        </a:xfrm>
      </p:grpSpPr>
      <p:sp>
        <p:nvSpPr>
          <p:cNvPr id="2045" name="Google Shape;2045;p158"/>
          <p:cNvSpPr/>
          <p:nvPr/>
        </p:nvSpPr>
        <p:spPr>
          <a:xfrm>
            <a:off x="4685500" y="810050"/>
            <a:ext cx="4134600" cy="2192700"/>
          </a:xfrm>
          <a:prstGeom prst="roundRect">
            <a:avLst>
              <a:gd name="adj" fmla="val 7862"/>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46" name="Google Shape;2046;p158"/>
          <p:cNvSpPr txBox="1"/>
          <p:nvPr/>
        </p:nvSpPr>
        <p:spPr>
          <a:xfrm>
            <a:off x="4824000" y="987175"/>
            <a:ext cx="3996000" cy="246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Available clips</a:t>
            </a:r>
            <a:endParaRPr sz="1600" b="1">
              <a:solidFill>
                <a:schemeClr val="dk1"/>
              </a:solidFill>
              <a:latin typeface="Lexend"/>
              <a:ea typeface="Lexend"/>
              <a:cs typeface="Lexend"/>
              <a:sym typeface="Lexend"/>
            </a:endParaRPr>
          </a:p>
        </p:txBody>
      </p:sp>
      <p:sp>
        <p:nvSpPr>
          <p:cNvPr id="2047" name="Google Shape;2047;p158"/>
          <p:cNvSpPr/>
          <p:nvPr/>
        </p:nvSpPr>
        <p:spPr>
          <a:xfrm>
            <a:off x="185450" y="810000"/>
            <a:ext cx="4134600" cy="2192700"/>
          </a:xfrm>
          <a:prstGeom prst="roundRect">
            <a:avLst>
              <a:gd name="adj" fmla="val 6260"/>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8"/>
          <p:cNvSpPr txBox="1"/>
          <p:nvPr/>
        </p:nvSpPr>
        <p:spPr>
          <a:xfrm>
            <a:off x="324000" y="987175"/>
            <a:ext cx="3996000" cy="246300"/>
          </a:xfrm>
          <a:prstGeom prst="rect">
            <a:avLst/>
          </a:prstGeom>
          <a:noFill/>
          <a:ln>
            <a:noFill/>
          </a:ln>
        </p:spPr>
        <p:txBody>
          <a:bodyPr spcFirstLastPara="1" wrap="square" lIns="0" tIns="0" rIns="0" bIns="0" anchor="ctr" anchorCtr="0">
            <a:spAutoFit/>
          </a:bodyPr>
          <a:lstStyle/>
          <a:p>
            <a:pPr marL="0" lvl="0" indent="0" algn="l" rtl="0">
              <a:lnSpc>
                <a:spcPct val="115000"/>
              </a:lnSpc>
              <a:spcBef>
                <a:spcPts val="0"/>
              </a:spcBef>
              <a:spcAft>
                <a:spcPts val="1000"/>
              </a:spcAft>
              <a:buNone/>
            </a:pPr>
            <a:r>
              <a:rPr lang="en-GB" sz="1600" b="1">
                <a:solidFill>
                  <a:schemeClr val="dk1"/>
                </a:solidFill>
                <a:latin typeface="Lexend"/>
                <a:ea typeface="Lexend"/>
                <a:cs typeface="Lexend"/>
                <a:sym typeface="Lexend"/>
              </a:rPr>
              <a:t>Audio clips</a:t>
            </a:r>
            <a:endParaRPr sz="1600" b="1">
              <a:solidFill>
                <a:schemeClr val="dk1"/>
              </a:solidFill>
              <a:latin typeface="Lexend"/>
              <a:ea typeface="Lexend"/>
              <a:cs typeface="Lexend"/>
              <a:sym typeface="Lexend"/>
            </a:endParaRPr>
          </a:p>
        </p:txBody>
      </p:sp>
      <p:sp>
        <p:nvSpPr>
          <p:cNvPr id="2049" name="Google Shape;2049;p158"/>
          <p:cNvSpPr txBox="1"/>
          <p:nvPr/>
        </p:nvSpPr>
        <p:spPr>
          <a:xfrm>
            <a:off x="324000" y="1342075"/>
            <a:ext cx="3996000" cy="737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To help you teach this lesson, we’ve provided a selection of useful audio clips.</a:t>
            </a:r>
            <a:endParaRPr sz="1200">
              <a:solidFill>
                <a:schemeClr val="dk1"/>
              </a:solidFill>
              <a:latin typeface="Lexend"/>
              <a:ea typeface="Lexend"/>
              <a:cs typeface="Lexend"/>
              <a:sym typeface="Lexend"/>
            </a:endParaRPr>
          </a:p>
          <a:p>
            <a:pPr marL="0" lvl="0" indent="0" algn="l" rtl="0">
              <a:lnSpc>
                <a:spcPct val="115000"/>
              </a:lnSpc>
              <a:spcBef>
                <a:spcPts val="1000"/>
              </a:spcBef>
              <a:spcAft>
                <a:spcPts val="1000"/>
              </a:spcAft>
              <a:buNone/>
            </a:pPr>
            <a:r>
              <a:rPr lang="en-GB" sz="1200">
                <a:solidFill>
                  <a:schemeClr val="dk1"/>
                </a:solidFill>
                <a:latin typeface="Lexend"/>
                <a:ea typeface="Lexend"/>
                <a:cs typeface="Lexend"/>
                <a:sym typeface="Lexend"/>
              </a:rPr>
              <a:t>You can access these by clicking the button below.</a:t>
            </a:r>
            <a:endParaRPr sz="1200">
              <a:solidFill>
                <a:schemeClr val="dk1"/>
              </a:solidFill>
              <a:latin typeface="Lexend"/>
              <a:ea typeface="Lexend"/>
              <a:cs typeface="Lexend"/>
              <a:sym typeface="Lexend"/>
            </a:endParaRPr>
          </a:p>
        </p:txBody>
      </p:sp>
      <p:sp>
        <p:nvSpPr>
          <p:cNvPr id="2050" name="Google Shape;2050;p158"/>
          <p:cNvSpPr txBox="1"/>
          <p:nvPr/>
        </p:nvSpPr>
        <p:spPr>
          <a:xfrm>
            <a:off x="5978278" y="2067750"/>
            <a:ext cx="19341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Audio clip available</a:t>
            </a:r>
            <a:endParaRPr sz="1200">
              <a:solidFill>
                <a:schemeClr val="dk1"/>
              </a:solidFill>
              <a:latin typeface="Lexend Light"/>
              <a:ea typeface="Lexend Light"/>
              <a:cs typeface="Lexend Light"/>
              <a:sym typeface="Lexend Light"/>
            </a:endParaRPr>
          </a:p>
        </p:txBody>
      </p:sp>
      <p:sp>
        <p:nvSpPr>
          <p:cNvPr id="2051" name="Google Shape;2051;p158"/>
          <p:cNvSpPr txBox="1"/>
          <p:nvPr/>
        </p:nvSpPr>
        <p:spPr>
          <a:xfrm>
            <a:off x="4824000" y="1342075"/>
            <a:ext cx="39960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We’ve included icons in the slide deck to suggest where you could use these clips</a:t>
            </a:r>
            <a:endParaRPr sz="1200">
              <a:solidFill>
                <a:schemeClr val="dk1"/>
              </a:solidFill>
              <a:latin typeface="Lexend"/>
              <a:ea typeface="Lexend"/>
              <a:cs typeface="Lexend"/>
              <a:sym typeface="Lexend"/>
            </a:endParaRPr>
          </a:p>
        </p:txBody>
      </p:sp>
      <p:sp>
        <p:nvSpPr>
          <p:cNvPr id="2052" name="Google Shape;2052;p158"/>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pic>
        <p:nvPicPr>
          <p:cNvPr id="2053" name="Google Shape;2053;p158"/>
          <p:cNvPicPr preferRelativeResize="0"/>
          <p:nvPr/>
        </p:nvPicPr>
        <p:blipFill>
          <a:blip r:embed="rId2">
            <a:alphaModFix/>
          </a:blip>
          <a:stretch>
            <a:fillRect/>
          </a:stretch>
        </p:blipFill>
        <p:spPr>
          <a:xfrm>
            <a:off x="5576950" y="2003350"/>
            <a:ext cx="326350" cy="326350"/>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Z.2 Media clips guidance slide 3">
  <p:cSld name="CUSTOM_1_1_1_1">
    <p:bg>
      <p:bgPr>
        <a:solidFill>
          <a:srgbClr val="FFF7CC"/>
        </a:solidFill>
        <a:effectLst/>
      </p:bgPr>
    </p:bg>
    <p:spTree>
      <p:nvGrpSpPr>
        <p:cNvPr id="1" name="Shape 2054"/>
        <p:cNvGrpSpPr/>
        <p:nvPr/>
      </p:nvGrpSpPr>
      <p:grpSpPr>
        <a:xfrm>
          <a:off x="0" y="0"/>
          <a:ext cx="0" cy="0"/>
          <a:chOff x="0" y="0"/>
          <a:chExt cx="0" cy="0"/>
        </a:xfrm>
      </p:grpSpPr>
      <p:sp>
        <p:nvSpPr>
          <p:cNvPr id="2055" name="Google Shape;2055;p159"/>
          <p:cNvSpPr/>
          <p:nvPr/>
        </p:nvSpPr>
        <p:spPr>
          <a:xfrm>
            <a:off x="4685500" y="810050"/>
            <a:ext cx="4134600" cy="2192700"/>
          </a:xfrm>
          <a:prstGeom prst="roundRect">
            <a:avLst>
              <a:gd name="adj" fmla="val 7862"/>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56" name="Google Shape;2056;p159"/>
          <p:cNvSpPr txBox="1"/>
          <p:nvPr/>
        </p:nvSpPr>
        <p:spPr>
          <a:xfrm>
            <a:off x="4824000" y="987175"/>
            <a:ext cx="3996000" cy="246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Available clips</a:t>
            </a:r>
            <a:endParaRPr sz="1600" b="1">
              <a:solidFill>
                <a:schemeClr val="dk1"/>
              </a:solidFill>
              <a:latin typeface="Lexend"/>
              <a:ea typeface="Lexend"/>
              <a:cs typeface="Lexend"/>
              <a:sym typeface="Lexend"/>
            </a:endParaRPr>
          </a:p>
        </p:txBody>
      </p:sp>
      <p:sp>
        <p:nvSpPr>
          <p:cNvPr id="2057" name="Google Shape;2057;p159"/>
          <p:cNvSpPr/>
          <p:nvPr/>
        </p:nvSpPr>
        <p:spPr>
          <a:xfrm>
            <a:off x="185450" y="810000"/>
            <a:ext cx="4134600" cy="2192700"/>
          </a:xfrm>
          <a:prstGeom prst="roundRect">
            <a:avLst>
              <a:gd name="adj" fmla="val 6260"/>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9"/>
          <p:cNvSpPr txBox="1"/>
          <p:nvPr/>
        </p:nvSpPr>
        <p:spPr>
          <a:xfrm>
            <a:off x="324000" y="987175"/>
            <a:ext cx="3996000" cy="246300"/>
          </a:xfrm>
          <a:prstGeom prst="rect">
            <a:avLst/>
          </a:prstGeom>
          <a:noFill/>
          <a:ln>
            <a:noFill/>
          </a:ln>
        </p:spPr>
        <p:txBody>
          <a:bodyPr spcFirstLastPara="1" wrap="square" lIns="0" tIns="0" rIns="0" bIns="0" anchor="ctr" anchorCtr="0">
            <a:spAutoFit/>
          </a:bodyPr>
          <a:lstStyle/>
          <a:p>
            <a:pPr marL="0" lvl="0" indent="0" algn="l" rtl="0">
              <a:lnSpc>
                <a:spcPct val="115000"/>
              </a:lnSpc>
              <a:spcBef>
                <a:spcPts val="0"/>
              </a:spcBef>
              <a:spcAft>
                <a:spcPts val="1000"/>
              </a:spcAft>
              <a:buNone/>
            </a:pPr>
            <a:r>
              <a:rPr lang="en-GB" sz="1600" b="1">
                <a:solidFill>
                  <a:schemeClr val="dk1"/>
                </a:solidFill>
                <a:latin typeface="Lexend"/>
                <a:ea typeface="Lexend"/>
                <a:cs typeface="Lexend"/>
                <a:sym typeface="Lexend"/>
              </a:rPr>
              <a:t>Audio and video clips</a:t>
            </a:r>
            <a:endParaRPr sz="1600" b="1">
              <a:solidFill>
                <a:schemeClr val="dk1"/>
              </a:solidFill>
              <a:latin typeface="Lexend"/>
              <a:ea typeface="Lexend"/>
              <a:cs typeface="Lexend"/>
              <a:sym typeface="Lexend"/>
            </a:endParaRPr>
          </a:p>
        </p:txBody>
      </p:sp>
      <p:sp>
        <p:nvSpPr>
          <p:cNvPr id="2059" name="Google Shape;2059;p159"/>
          <p:cNvSpPr txBox="1"/>
          <p:nvPr/>
        </p:nvSpPr>
        <p:spPr>
          <a:xfrm>
            <a:off x="324000" y="1342075"/>
            <a:ext cx="3996000" cy="737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To help you teach this lesson, we’ve provided a selection of useful clips.</a:t>
            </a:r>
            <a:endParaRPr sz="1200">
              <a:solidFill>
                <a:schemeClr val="dk1"/>
              </a:solidFill>
              <a:latin typeface="Lexend"/>
              <a:ea typeface="Lexend"/>
              <a:cs typeface="Lexend"/>
              <a:sym typeface="Lexend"/>
            </a:endParaRPr>
          </a:p>
          <a:p>
            <a:pPr marL="0" lvl="0" indent="0" algn="l" rtl="0">
              <a:lnSpc>
                <a:spcPct val="115000"/>
              </a:lnSpc>
              <a:spcBef>
                <a:spcPts val="1000"/>
              </a:spcBef>
              <a:spcAft>
                <a:spcPts val="1000"/>
              </a:spcAft>
              <a:buNone/>
            </a:pPr>
            <a:r>
              <a:rPr lang="en-GB" sz="1200">
                <a:solidFill>
                  <a:schemeClr val="dk1"/>
                </a:solidFill>
                <a:latin typeface="Lexend"/>
                <a:ea typeface="Lexend"/>
                <a:cs typeface="Lexend"/>
                <a:sym typeface="Lexend"/>
              </a:rPr>
              <a:t>You can access these by clicking the button below.</a:t>
            </a:r>
            <a:endParaRPr sz="1200">
              <a:solidFill>
                <a:schemeClr val="dk1"/>
              </a:solidFill>
              <a:latin typeface="Lexend"/>
              <a:ea typeface="Lexend"/>
              <a:cs typeface="Lexend"/>
              <a:sym typeface="Lexend"/>
            </a:endParaRPr>
          </a:p>
        </p:txBody>
      </p:sp>
      <p:sp>
        <p:nvSpPr>
          <p:cNvPr id="2060" name="Google Shape;2060;p159"/>
          <p:cNvSpPr txBox="1"/>
          <p:nvPr/>
        </p:nvSpPr>
        <p:spPr>
          <a:xfrm>
            <a:off x="5978278" y="1991550"/>
            <a:ext cx="19341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Audio clip available</a:t>
            </a:r>
            <a:endParaRPr sz="1200">
              <a:solidFill>
                <a:schemeClr val="dk1"/>
              </a:solidFill>
              <a:latin typeface="Lexend Light"/>
              <a:ea typeface="Lexend Light"/>
              <a:cs typeface="Lexend Light"/>
              <a:sym typeface="Lexend Light"/>
            </a:endParaRPr>
          </a:p>
        </p:txBody>
      </p:sp>
      <p:sp>
        <p:nvSpPr>
          <p:cNvPr id="2061" name="Google Shape;2061;p159"/>
          <p:cNvSpPr txBox="1"/>
          <p:nvPr/>
        </p:nvSpPr>
        <p:spPr>
          <a:xfrm>
            <a:off x="4824000" y="1342075"/>
            <a:ext cx="39960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We’ve included icons in the slide deck to suggest where you could use these clips</a:t>
            </a:r>
            <a:endParaRPr sz="1200">
              <a:solidFill>
                <a:schemeClr val="dk1"/>
              </a:solidFill>
              <a:latin typeface="Lexend"/>
              <a:ea typeface="Lexend"/>
              <a:cs typeface="Lexend"/>
              <a:sym typeface="Lexend"/>
            </a:endParaRPr>
          </a:p>
        </p:txBody>
      </p:sp>
      <p:sp>
        <p:nvSpPr>
          <p:cNvPr id="2062" name="Google Shape;2062;p159"/>
          <p:cNvSpPr txBox="1"/>
          <p:nvPr/>
        </p:nvSpPr>
        <p:spPr>
          <a:xfrm>
            <a:off x="5983249" y="2438062"/>
            <a:ext cx="20076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Video clip available</a:t>
            </a:r>
            <a:endParaRPr sz="1200">
              <a:solidFill>
                <a:schemeClr val="dk1"/>
              </a:solidFill>
              <a:latin typeface="Lexend Light"/>
              <a:ea typeface="Lexend Light"/>
              <a:cs typeface="Lexend Light"/>
              <a:sym typeface="Lexend Light"/>
            </a:endParaRPr>
          </a:p>
        </p:txBody>
      </p:sp>
      <p:sp>
        <p:nvSpPr>
          <p:cNvPr id="2063" name="Google Shape;2063;p159"/>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pic>
        <p:nvPicPr>
          <p:cNvPr id="2064" name="Google Shape;2064;p159"/>
          <p:cNvPicPr preferRelativeResize="0"/>
          <p:nvPr/>
        </p:nvPicPr>
        <p:blipFill>
          <a:blip r:embed="rId2">
            <a:alphaModFix/>
          </a:blip>
          <a:stretch>
            <a:fillRect/>
          </a:stretch>
        </p:blipFill>
        <p:spPr>
          <a:xfrm>
            <a:off x="5576950" y="2373661"/>
            <a:ext cx="326350" cy="326329"/>
          </a:xfrm>
          <a:prstGeom prst="rect">
            <a:avLst/>
          </a:prstGeom>
          <a:noFill/>
          <a:ln>
            <a:noFill/>
          </a:ln>
        </p:spPr>
      </p:pic>
      <p:pic>
        <p:nvPicPr>
          <p:cNvPr id="2065" name="Google Shape;2065;p159"/>
          <p:cNvPicPr preferRelativeResize="0"/>
          <p:nvPr/>
        </p:nvPicPr>
        <p:blipFill>
          <a:blip r:embed="rId3">
            <a:alphaModFix/>
          </a:blip>
          <a:stretch>
            <a:fillRect/>
          </a:stretch>
        </p:blipFill>
        <p:spPr>
          <a:xfrm>
            <a:off x="5576950" y="1927150"/>
            <a:ext cx="326350" cy="326350"/>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Z.2 Media clips guidance slide 4 ">
  <p:cSld name="CUSTOM_1_1_1_1_1">
    <p:bg>
      <p:bgPr>
        <a:solidFill>
          <a:srgbClr val="FFF7CC"/>
        </a:solidFill>
        <a:effectLst/>
      </p:bgPr>
    </p:bg>
    <p:spTree>
      <p:nvGrpSpPr>
        <p:cNvPr id="1" name="Shape 2066"/>
        <p:cNvGrpSpPr/>
        <p:nvPr/>
      </p:nvGrpSpPr>
      <p:grpSpPr>
        <a:xfrm>
          <a:off x="0" y="0"/>
          <a:ext cx="0" cy="0"/>
          <a:chOff x="0" y="0"/>
          <a:chExt cx="0" cy="0"/>
        </a:xfrm>
      </p:grpSpPr>
      <p:sp>
        <p:nvSpPr>
          <p:cNvPr id="2067" name="Google Shape;2067;p160"/>
          <p:cNvSpPr/>
          <p:nvPr/>
        </p:nvSpPr>
        <p:spPr>
          <a:xfrm>
            <a:off x="4685500" y="810050"/>
            <a:ext cx="4134600" cy="2192700"/>
          </a:xfrm>
          <a:prstGeom prst="roundRect">
            <a:avLst>
              <a:gd name="adj" fmla="val 7862"/>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68" name="Google Shape;2068;p160"/>
          <p:cNvSpPr txBox="1"/>
          <p:nvPr/>
        </p:nvSpPr>
        <p:spPr>
          <a:xfrm>
            <a:off x="4824000" y="987175"/>
            <a:ext cx="3996000" cy="2463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Available clips</a:t>
            </a:r>
            <a:endParaRPr sz="1600" b="1">
              <a:solidFill>
                <a:schemeClr val="dk1"/>
              </a:solidFill>
              <a:latin typeface="Lexend"/>
              <a:ea typeface="Lexend"/>
              <a:cs typeface="Lexend"/>
              <a:sym typeface="Lexend"/>
            </a:endParaRPr>
          </a:p>
        </p:txBody>
      </p:sp>
      <p:sp>
        <p:nvSpPr>
          <p:cNvPr id="2069" name="Google Shape;2069;p160"/>
          <p:cNvSpPr/>
          <p:nvPr/>
        </p:nvSpPr>
        <p:spPr>
          <a:xfrm>
            <a:off x="185450" y="810000"/>
            <a:ext cx="4134600" cy="2192700"/>
          </a:xfrm>
          <a:prstGeom prst="roundRect">
            <a:avLst>
              <a:gd name="adj" fmla="val 6260"/>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60"/>
          <p:cNvSpPr txBox="1"/>
          <p:nvPr/>
        </p:nvSpPr>
        <p:spPr>
          <a:xfrm>
            <a:off x="324000" y="987175"/>
            <a:ext cx="3996000" cy="246300"/>
          </a:xfrm>
          <a:prstGeom prst="rect">
            <a:avLst/>
          </a:prstGeom>
          <a:noFill/>
          <a:ln>
            <a:noFill/>
          </a:ln>
        </p:spPr>
        <p:txBody>
          <a:bodyPr spcFirstLastPara="1" wrap="square" lIns="0" tIns="0" rIns="0" bIns="0" anchor="ctr" anchorCtr="0">
            <a:spAutoFit/>
          </a:bodyPr>
          <a:lstStyle/>
          <a:p>
            <a:pPr marL="0" lvl="0" indent="0" algn="l" rtl="0">
              <a:lnSpc>
                <a:spcPct val="115000"/>
              </a:lnSpc>
              <a:spcBef>
                <a:spcPts val="0"/>
              </a:spcBef>
              <a:spcAft>
                <a:spcPts val="1000"/>
              </a:spcAft>
              <a:buNone/>
            </a:pPr>
            <a:r>
              <a:rPr lang="en-GB" sz="1600" b="1">
                <a:solidFill>
                  <a:schemeClr val="dk1"/>
                </a:solidFill>
                <a:latin typeface="Lexend"/>
                <a:ea typeface="Lexend"/>
                <a:cs typeface="Lexend"/>
                <a:sym typeface="Lexend"/>
              </a:rPr>
              <a:t>Audio and video clips</a:t>
            </a:r>
            <a:endParaRPr sz="1600" b="1">
              <a:solidFill>
                <a:schemeClr val="dk1"/>
              </a:solidFill>
              <a:latin typeface="Lexend"/>
              <a:ea typeface="Lexend"/>
              <a:cs typeface="Lexend"/>
              <a:sym typeface="Lexend"/>
            </a:endParaRPr>
          </a:p>
        </p:txBody>
      </p:sp>
      <p:sp>
        <p:nvSpPr>
          <p:cNvPr id="2071" name="Google Shape;2071;p160"/>
          <p:cNvSpPr txBox="1"/>
          <p:nvPr/>
        </p:nvSpPr>
        <p:spPr>
          <a:xfrm>
            <a:off x="324000" y="1342075"/>
            <a:ext cx="3996000" cy="737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To help you teach this lesson, we’ve provided a selection of useful clips.</a:t>
            </a:r>
            <a:endParaRPr sz="1200">
              <a:solidFill>
                <a:schemeClr val="dk1"/>
              </a:solidFill>
              <a:latin typeface="Lexend"/>
              <a:ea typeface="Lexend"/>
              <a:cs typeface="Lexend"/>
              <a:sym typeface="Lexend"/>
            </a:endParaRPr>
          </a:p>
          <a:p>
            <a:pPr marL="0" lvl="0" indent="0" algn="l" rtl="0">
              <a:lnSpc>
                <a:spcPct val="115000"/>
              </a:lnSpc>
              <a:spcBef>
                <a:spcPts val="1000"/>
              </a:spcBef>
              <a:spcAft>
                <a:spcPts val="1000"/>
              </a:spcAft>
              <a:buNone/>
            </a:pPr>
            <a:r>
              <a:rPr lang="en-GB" sz="1200">
                <a:solidFill>
                  <a:schemeClr val="dk1"/>
                </a:solidFill>
                <a:latin typeface="Lexend"/>
                <a:ea typeface="Lexend"/>
                <a:cs typeface="Lexend"/>
                <a:sym typeface="Lexend"/>
              </a:rPr>
              <a:t>You can access these by clicking the button below.</a:t>
            </a:r>
            <a:endParaRPr sz="1200">
              <a:solidFill>
                <a:schemeClr val="dk1"/>
              </a:solidFill>
              <a:latin typeface="Lexend"/>
              <a:ea typeface="Lexend"/>
              <a:cs typeface="Lexend"/>
              <a:sym typeface="Lexend"/>
            </a:endParaRPr>
          </a:p>
        </p:txBody>
      </p:sp>
      <p:sp>
        <p:nvSpPr>
          <p:cNvPr id="2072" name="Google Shape;2072;p160"/>
          <p:cNvSpPr txBox="1"/>
          <p:nvPr/>
        </p:nvSpPr>
        <p:spPr>
          <a:xfrm>
            <a:off x="5978278" y="1991550"/>
            <a:ext cx="19341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Audio clip available</a:t>
            </a:r>
            <a:endParaRPr sz="1200">
              <a:solidFill>
                <a:schemeClr val="dk1"/>
              </a:solidFill>
              <a:latin typeface="Lexend Light"/>
              <a:ea typeface="Lexend Light"/>
              <a:cs typeface="Lexend Light"/>
              <a:sym typeface="Lexend Light"/>
            </a:endParaRPr>
          </a:p>
        </p:txBody>
      </p:sp>
      <p:sp>
        <p:nvSpPr>
          <p:cNvPr id="2073" name="Google Shape;2073;p160"/>
          <p:cNvSpPr txBox="1"/>
          <p:nvPr/>
        </p:nvSpPr>
        <p:spPr>
          <a:xfrm>
            <a:off x="4824000" y="1342075"/>
            <a:ext cx="39960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a:solidFill>
                  <a:schemeClr val="dk1"/>
                </a:solidFill>
                <a:latin typeface="Lexend"/>
                <a:ea typeface="Lexend"/>
                <a:cs typeface="Lexend"/>
                <a:sym typeface="Lexend"/>
              </a:rPr>
              <a:t>We’ve included icons in the slide deck to suggest where you could use these clips</a:t>
            </a:r>
            <a:endParaRPr sz="1200">
              <a:solidFill>
                <a:schemeClr val="dk1"/>
              </a:solidFill>
              <a:latin typeface="Lexend"/>
              <a:ea typeface="Lexend"/>
              <a:cs typeface="Lexend"/>
              <a:sym typeface="Lexend"/>
            </a:endParaRPr>
          </a:p>
        </p:txBody>
      </p:sp>
      <p:sp>
        <p:nvSpPr>
          <p:cNvPr id="2074" name="Google Shape;2074;p160"/>
          <p:cNvSpPr txBox="1"/>
          <p:nvPr/>
        </p:nvSpPr>
        <p:spPr>
          <a:xfrm>
            <a:off x="5983249" y="2438062"/>
            <a:ext cx="2007600" cy="184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GB" sz="1200">
                <a:solidFill>
                  <a:schemeClr val="dk1"/>
                </a:solidFill>
                <a:latin typeface="Lexend Light"/>
                <a:ea typeface="Lexend Light"/>
                <a:cs typeface="Lexend Light"/>
                <a:sym typeface="Lexend Light"/>
              </a:rPr>
              <a:t>Video clip available</a:t>
            </a:r>
            <a:endParaRPr sz="1200">
              <a:solidFill>
                <a:schemeClr val="dk1"/>
              </a:solidFill>
              <a:latin typeface="Lexend Light"/>
              <a:ea typeface="Lexend Light"/>
              <a:cs typeface="Lexend Light"/>
              <a:sym typeface="Lexend Light"/>
            </a:endParaRPr>
          </a:p>
        </p:txBody>
      </p:sp>
      <p:sp>
        <p:nvSpPr>
          <p:cNvPr id="2075" name="Google Shape;2075;p160"/>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pic>
        <p:nvPicPr>
          <p:cNvPr id="2076" name="Google Shape;2076;p160"/>
          <p:cNvPicPr preferRelativeResize="0"/>
          <p:nvPr/>
        </p:nvPicPr>
        <p:blipFill>
          <a:blip r:embed="rId2">
            <a:alphaModFix/>
          </a:blip>
          <a:stretch>
            <a:fillRect/>
          </a:stretch>
        </p:blipFill>
        <p:spPr>
          <a:xfrm>
            <a:off x="5576950" y="2373661"/>
            <a:ext cx="326350" cy="326329"/>
          </a:xfrm>
          <a:prstGeom prst="rect">
            <a:avLst/>
          </a:prstGeom>
          <a:noFill/>
          <a:ln>
            <a:noFill/>
          </a:ln>
        </p:spPr>
      </p:pic>
      <p:pic>
        <p:nvPicPr>
          <p:cNvPr id="2077" name="Google Shape;2077;p160"/>
          <p:cNvPicPr preferRelativeResize="0"/>
          <p:nvPr/>
        </p:nvPicPr>
        <p:blipFill>
          <a:blip r:embed="rId3">
            <a:alphaModFix/>
          </a:blip>
          <a:stretch>
            <a:fillRect/>
          </a:stretch>
        </p:blipFill>
        <p:spPr>
          <a:xfrm>
            <a:off x="5576950" y="1927150"/>
            <a:ext cx="326350" cy="326350"/>
          </a:xfrm>
          <a:prstGeom prst="rect">
            <a:avLst/>
          </a:prstGeom>
          <a:noFill/>
          <a:ln>
            <a:noFill/>
          </a:ln>
        </p:spPr>
      </p:pic>
      <p:sp>
        <p:nvSpPr>
          <p:cNvPr id="2078" name="Google Shape;2078;p160"/>
          <p:cNvSpPr/>
          <p:nvPr/>
        </p:nvSpPr>
        <p:spPr>
          <a:xfrm>
            <a:off x="199500" y="3227775"/>
            <a:ext cx="8186700" cy="1683300"/>
          </a:xfrm>
          <a:prstGeom prst="roundRect">
            <a:avLst>
              <a:gd name="adj" fmla="val 16667"/>
            </a:avLst>
          </a:prstGeom>
          <a:solidFill>
            <a:srgbClr val="FFFFFF"/>
          </a:solid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79" name="Google Shape;2079;p160"/>
          <p:cNvSpPr txBox="1"/>
          <p:nvPr/>
        </p:nvSpPr>
        <p:spPr>
          <a:xfrm>
            <a:off x="324000" y="3420925"/>
            <a:ext cx="7955100" cy="1391700"/>
          </a:xfrm>
          <a:prstGeom prst="rect">
            <a:avLst/>
          </a:prstGeom>
          <a:noFill/>
          <a:ln>
            <a:noFill/>
          </a:ln>
        </p:spPr>
        <p:txBody>
          <a:bodyPr spcFirstLastPara="1" wrap="square" lIns="0" tIns="0" rIns="91425" bIns="91425" anchor="t" anchorCtr="0">
            <a:noAutofit/>
          </a:bodyPr>
          <a:lstStyle/>
          <a:p>
            <a:pPr marL="0" lvl="0" indent="0" algn="l" rtl="0">
              <a:lnSpc>
                <a:spcPct val="115000"/>
              </a:lnSpc>
              <a:spcBef>
                <a:spcPts val="0"/>
              </a:spcBef>
              <a:spcAft>
                <a:spcPts val="0"/>
              </a:spcAft>
              <a:buNone/>
            </a:pPr>
            <a:r>
              <a:rPr lang="en-GB" sz="1500" b="1">
                <a:solidFill>
                  <a:srgbClr val="222222"/>
                </a:solidFill>
                <a:latin typeface="Lexend"/>
                <a:ea typeface="Lexend"/>
                <a:cs typeface="Lexend"/>
                <a:sym typeface="Lexend"/>
              </a:rPr>
              <a:t>Restricted audio</a:t>
            </a:r>
            <a:endParaRPr sz="12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endParaRPr sz="6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1200">
                <a:solidFill>
                  <a:srgbClr val="222222"/>
                </a:solidFill>
                <a:latin typeface="Lexend"/>
                <a:ea typeface="Lexend"/>
                <a:cs typeface="Lexend"/>
                <a:sym typeface="Lexend"/>
              </a:rPr>
              <a:t>This lesson includes restricted media clips. The restricted audio symbol indicates where a specific listening extract needs to be found for use in the lesson. The list of extracts can be found on the following slide.</a:t>
            </a:r>
            <a:endParaRPr sz="1200">
              <a:solidFill>
                <a:srgbClr val="222222"/>
              </a:solidFill>
              <a:latin typeface="Lexend"/>
              <a:ea typeface="Lexend"/>
              <a:cs typeface="Lexend"/>
              <a:sym typeface="Lexend"/>
            </a:endParaRPr>
          </a:p>
          <a:p>
            <a:pPr marL="0" lvl="0" indent="0" algn="l" rtl="0">
              <a:lnSpc>
                <a:spcPct val="115000"/>
              </a:lnSpc>
              <a:spcBef>
                <a:spcPts val="0"/>
              </a:spcBef>
              <a:spcAft>
                <a:spcPts val="0"/>
              </a:spcAft>
              <a:buNone/>
            </a:pPr>
            <a:r>
              <a:rPr lang="en-GB" sz="1200">
                <a:solidFill>
                  <a:srgbClr val="222222"/>
                </a:solidFill>
                <a:latin typeface="Lexend"/>
                <a:ea typeface="Lexend"/>
                <a:cs typeface="Lexend"/>
                <a:sym typeface="Lexend"/>
              </a:rPr>
              <a:t>							</a:t>
            </a:r>
            <a:endParaRPr sz="1200">
              <a:solidFill>
                <a:srgbClr val="222222"/>
              </a:solidFill>
              <a:latin typeface="Lexend"/>
              <a:ea typeface="Lexend"/>
              <a:cs typeface="Lexend"/>
              <a:sym typeface="Lexend"/>
            </a:endParaRPr>
          </a:p>
          <a:p>
            <a:pPr marL="2743200" lvl="0" indent="457200" algn="l" rtl="0">
              <a:lnSpc>
                <a:spcPct val="115000"/>
              </a:lnSpc>
              <a:spcBef>
                <a:spcPts val="0"/>
              </a:spcBef>
              <a:spcAft>
                <a:spcPts val="0"/>
              </a:spcAft>
              <a:buNone/>
            </a:pPr>
            <a:r>
              <a:rPr lang="en-GB" sz="1200">
                <a:solidFill>
                  <a:srgbClr val="222222"/>
                </a:solidFill>
                <a:latin typeface="Lexend Light"/>
                <a:ea typeface="Lexend Light"/>
                <a:cs typeface="Lexend Light"/>
                <a:sym typeface="Lexend Light"/>
              </a:rPr>
              <a:t>Restricted audio</a:t>
            </a:r>
            <a:endParaRPr sz="1200">
              <a:solidFill>
                <a:srgbClr val="222222"/>
              </a:solidFill>
              <a:latin typeface="Lexend Light"/>
              <a:ea typeface="Lexend Light"/>
              <a:cs typeface="Lexend Light"/>
              <a:sym typeface="Lexend Light"/>
            </a:endParaRPr>
          </a:p>
        </p:txBody>
      </p:sp>
      <p:pic>
        <p:nvPicPr>
          <p:cNvPr id="2080" name="Google Shape;2080;p160" title="restricted sound.png"/>
          <p:cNvPicPr preferRelativeResize="0"/>
          <p:nvPr/>
        </p:nvPicPr>
        <p:blipFill>
          <a:blip r:embed="rId4">
            <a:alphaModFix/>
          </a:blip>
          <a:stretch>
            <a:fillRect/>
          </a:stretch>
        </p:blipFill>
        <p:spPr>
          <a:xfrm>
            <a:off x="3112050" y="4336150"/>
            <a:ext cx="336050" cy="336050"/>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ustom Layout 1">
  <p:cSld name="CUSTOM_7">
    <p:bg>
      <p:bgPr>
        <a:solidFill>
          <a:schemeClr val="lt1"/>
        </a:solidFill>
        <a:effectLst/>
      </p:bgPr>
    </p:bg>
    <p:spTree>
      <p:nvGrpSpPr>
        <p:cNvPr id="1" name="Shape 2081"/>
        <p:cNvGrpSpPr/>
        <p:nvPr/>
      </p:nvGrpSpPr>
      <p:grpSpPr>
        <a:xfrm>
          <a:off x="0" y="0"/>
          <a:ext cx="0" cy="0"/>
          <a:chOff x="0" y="0"/>
          <a:chExt cx="0" cy="0"/>
        </a:xfrm>
      </p:grpSpPr>
      <p:sp>
        <p:nvSpPr>
          <p:cNvPr id="2082" name="Google Shape;2082;p161"/>
          <p:cNvSpPr/>
          <p:nvPr/>
        </p:nvSpPr>
        <p:spPr>
          <a:xfrm>
            <a:off x="4572000" y="0"/>
            <a:ext cx="4572300" cy="216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1.00 Explanation mind map 1 - purple">
  <p:cSld name="TITLE_AND_TWO_COLUMNS_1_1_6_2_1_4_1_2_2">
    <p:spTree>
      <p:nvGrpSpPr>
        <p:cNvPr id="1" name="Shape 2083"/>
        <p:cNvGrpSpPr/>
        <p:nvPr/>
      </p:nvGrpSpPr>
      <p:grpSpPr>
        <a:xfrm>
          <a:off x="0" y="0"/>
          <a:ext cx="0" cy="0"/>
          <a:chOff x="0" y="0"/>
          <a:chExt cx="0" cy="0"/>
        </a:xfrm>
      </p:grpSpPr>
      <p:pic>
        <p:nvPicPr>
          <p:cNvPr id="2084" name="Google Shape;2084;p162"/>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085" name="Google Shape;2085;p162"/>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62"/>
          <p:cNvSpPr txBox="1">
            <a:spLocks noGrp="1"/>
          </p:cNvSpPr>
          <p:nvPr>
            <p:ph type="body" idx="1"/>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087" name="Google Shape;2087;p162"/>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088" name="Google Shape;2088;p162"/>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089" name="Google Shape;2089;p162"/>
          <p:cNvSpPr txBox="1">
            <a:spLocks noGrp="1"/>
          </p:cNvSpPr>
          <p:nvPr>
            <p:ph type="body" idx="2"/>
          </p:nvPr>
        </p:nvSpPr>
        <p:spPr>
          <a:xfrm>
            <a:off x="324000" y="22859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090" name="Google Shape;2090;p162"/>
          <p:cNvSpPr txBox="1">
            <a:spLocks noGrp="1"/>
          </p:cNvSpPr>
          <p:nvPr>
            <p:ph type="body" idx="3"/>
          </p:nvPr>
        </p:nvSpPr>
        <p:spPr>
          <a:xfrm>
            <a:off x="3573750" y="37128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091" name="Google Shape;2091;p162"/>
          <p:cNvSpPr txBox="1">
            <a:spLocks noGrp="1"/>
          </p:cNvSpPr>
          <p:nvPr>
            <p:ph type="body" idx="4"/>
          </p:nvPr>
        </p:nvSpPr>
        <p:spPr>
          <a:xfrm>
            <a:off x="6816300" y="22785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092" name="Google Shape;2092;p162"/>
          <p:cNvSpPr txBox="1">
            <a:spLocks noGrp="1"/>
          </p:cNvSpPr>
          <p:nvPr>
            <p:ph type="subTitle" idx="5"/>
          </p:nvPr>
        </p:nvSpPr>
        <p:spPr>
          <a:xfrm>
            <a:off x="3340800" y="20775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093" name="Google Shape;2093;p162"/>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94" name="Google Shape;2094;p162"/>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2.00 Explanation mind map 1 - jade">
  <p:cSld name="TITLE_AND_TWO_COLUMNS_1_1_6_2_1_4_1">
    <p:spTree>
      <p:nvGrpSpPr>
        <p:cNvPr id="1" name="Shape 2095"/>
        <p:cNvGrpSpPr/>
        <p:nvPr/>
      </p:nvGrpSpPr>
      <p:grpSpPr>
        <a:xfrm>
          <a:off x="0" y="0"/>
          <a:ext cx="0" cy="0"/>
          <a:chOff x="0" y="0"/>
          <a:chExt cx="0" cy="0"/>
        </a:xfrm>
      </p:grpSpPr>
      <p:grpSp>
        <p:nvGrpSpPr>
          <p:cNvPr id="2096" name="Google Shape;2096;p163"/>
          <p:cNvGrpSpPr/>
          <p:nvPr/>
        </p:nvGrpSpPr>
        <p:grpSpPr>
          <a:xfrm>
            <a:off x="-1" y="-2"/>
            <a:ext cx="9151203" cy="649236"/>
            <a:chOff x="-1" y="-2"/>
            <a:chExt cx="9151203" cy="649236"/>
          </a:xfrm>
        </p:grpSpPr>
        <p:pic>
          <p:nvPicPr>
            <p:cNvPr id="2097" name="Google Shape;2097;p16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098" name="Google Shape;2098;p16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163"/>
          <p:cNvSpPr txBox="1">
            <a:spLocks noGrp="1"/>
          </p:cNvSpPr>
          <p:nvPr>
            <p:ph type="body" idx="1"/>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00" name="Google Shape;2100;p163"/>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01" name="Google Shape;2101;p163"/>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02" name="Google Shape;2102;p163"/>
          <p:cNvSpPr txBox="1">
            <a:spLocks noGrp="1"/>
          </p:cNvSpPr>
          <p:nvPr>
            <p:ph type="body" idx="2"/>
          </p:nvPr>
        </p:nvSpPr>
        <p:spPr>
          <a:xfrm>
            <a:off x="324000" y="22859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03" name="Google Shape;2103;p163"/>
          <p:cNvSpPr txBox="1">
            <a:spLocks noGrp="1"/>
          </p:cNvSpPr>
          <p:nvPr>
            <p:ph type="body" idx="3"/>
          </p:nvPr>
        </p:nvSpPr>
        <p:spPr>
          <a:xfrm>
            <a:off x="3573750" y="37128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04" name="Google Shape;2104;p163"/>
          <p:cNvSpPr txBox="1">
            <a:spLocks noGrp="1"/>
          </p:cNvSpPr>
          <p:nvPr>
            <p:ph type="body" idx="4"/>
          </p:nvPr>
        </p:nvSpPr>
        <p:spPr>
          <a:xfrm>
            <a:off x="6816300" y="22785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05" name="Google Shape;2105;p163"/>
          <p:cNvSpPr txBox="1">
            <a:spLocks noGrp="1"/>
          </p:cNvSpPr>
          <p:nvPr>
            <p:ph type="subTitle" idx="5"/>
          </p:nvPr>
        </p:nvSpPr>
        <p:spPr>
          <a:xfrm>
            <a:off x="3340800" y="20775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06" name="Google Shape;2106;p163"/>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07" name="Google Shape;2107;p163"/>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Z.0 Title slide - Relationships and health education">
  <p:cSld name="Title Slide 2_1_1_1_1_1_1_1_1_1_1_7">
    <p:bg>
      <p:bgPr>
        <a:solidFill>
          <a:srgbClr val="BEF2BD"/>
        </a:solidFill>
        <a:effectLst/>
      </p:bgPr>
    </p:bg>
    <p:spTree>
      <p:nvGrpSpPr>
        <p:cNvPr id="1" name="Shape 156"/>
        <p:cNvGrpSpPr/>
        <p:nvPr/>
      </p:nvGrpSpPr>
      <p:grpSpPr>
        <a:xfrm>
          <a:off x="0" y="0"/>
          <a:ext cx="0" cy="0"/>
          <a:chOff x="0" y="0"/>
          <a:chExt cx="0" cy="0"/>
        </a:xfrm>
      </p:grpSpPr>
      <p:sp>
        <p:nvSpPr>
          <p:cNvPr id="157" name="Google Shape;157;p17"/>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8" name="Google Shape;158;p17"/>
          <p:cNvPicPr preferRelativeResize="0"/>
          <p:nvPr/>
        </p:nvPicPr>
        <p:blipFill rotWithShape="1">
          <a:blip r:embed="rId2">
            <a:alphaModFix/>
          </a:blip>
          <a:srcRect/>
          <a:stretch/>
        </p:blipFill>
        <p:spPr>
          <a:xfrm>
            <a:off x="7690424" y="4098434"/>
            <a:ext cx="1052750" cy="482825"/>
          </a:xfrm>
          <a:prstGeom prst="rect">
            <a:avLst/>
          </a:prstGeom>
          <a:noFill/>
          <a:ln>
            <a:noFill/>
          </a:ln>
        </p:spPr>
      </p:pic>
      <p:grpSp>
        <p:nvGrpSpPr>
          <p:cNvPr id="159" name="Google Shape;159;p17"/>
          <p:cNvGrpSpPr/>
          <p:nvPr/>
        </p:nvGrpSpPr>
        <p:grpSpPr>
          <a:xfrm>
            <a:off x="6156975" y="0"/>
            <a:ext cx="2987025" cy="3854074"/>
            <a:chOff x="6156975" y="0"/>
            <a:chExt cx="2987025" cy="3854074"/>
          </a:xfrm>
        </p:grpSpPr>
        <p:pic>
          <p:nvPicPr>
            <p:cNvPr id="160" name="Google Shape;160;p17"/>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161" name="Google Shape;161;p17"/>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62" name="Google Shape;162;p17"/>
          <p:cNvPicPr preferRelativeResize="0"/>
          <p:nvPr/>
        </p:nvPicPr>
        <p:blipFill>
          <a:blip r:embed="rId4">
            <a:alphaModFix/>
          </a:blip>
          <a:stretch>
            <a:fillRect/>
          </a:stretch>
        </p:blipFill>
        <p:spPr>
          <a:xfrm rot="-360033">
            <a:off x="6814806" y="1250542"/>
            <a:ext cx="1965462" cy="1393693"/>
          </a:xfrm>
          <a:prstGeom prst="rect">
            <a:avLst/>
          </a:prstGeom>
          <a:noFill/>
          <a:ln>
            <a:noFill/>
          </a:ln>
        </p:spPr>
      </p:pic>
      <p:sp>
        <p:nvSpPr>
          <p:cNvPr id="163" name="Google Shape;163;p17"/>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64" name="Google Shape;164;p17"/>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pic>
        <p:nvPicPr>
          <p:cNvPr id="165" name="Google Shape;165;p17"/>
          <p:cNvPicPr preferRelativeResize="0"/>
          <p:nvPr/>
        </p:nvPicPr>
        <p:blipFill rotWithShape="1">
          <a:blip r:embed="rId5">
            <a:alphaModFix/>
          </a:blip>
          <a:srcRect l="6209" r="6209"/>
          <a:stretch/>
        </p:blipFill>
        <p:spPr>
          <a:xfrm>
            <a:off x="324000" y="4008600"/>
            <a:ext cx="1360800" cy="128000"/>
          </a:xfrm>
          <a:prstGeom prst="rect">
            <a:avLst/>
          </a:prstGeom>
          <a:noFill/>
          <a:ln>
            <a:noFill/>
          </a:ln>
        </p:spPr>
      </p:pic>
      <p:sp>
        <p:nvSpPr>
          <p:cNvPr id="166" name="Google Shape;166;p17"/>
          <p:cNvSpPr txBox="1"/>
          <p:nvPr/>
        </p:nvSpPr>
        <p:spPr>
          <a:xfrm>
            <a:off x="323850" y="3781525"/>
            <a:ext cx="4623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RHE (PSHE)</a:t>
            </a:r>
            <a:endParaRPr sz="1700" b="1">
              <a:latin typeface="Lexend"/>
              <a:ea typeface="Lexend"/>
              <a:cs typeface="Lexend"/>
              <a:sym typeface="Lexen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3.00 Explanation mind map 1 - blue">
  <p:cSld name="TITLE_AND_TWO_COLUMNS_1_1_6_2_1_4_1_2_1">
    <p:spTree>
      <p:nvGrpSpPr>
        <p:cNvPr id="1" name="Shape 2108"/>
        <p:cNvGrpSpPr/>
        <p:nvPr/>
      </p:nvGrpSpPr>
      <p:grpSpPr>
        <a:xfrm>
          <a:off x="0" y="0"/>
          <a:ext cx="0" cy="0"/>
          <a:chOff x="0" y="0"/>
          <a:chExt cx="0" cy="0"/>
        </a:xfrm>
      </p:grpSpPr>
      <p:grpSp>
        <p:nvGrpSpPr>
          <p:cNvPr id="2109" name="Google Shape;2109;p164"/>
          <p:cNvGrpSpPr/>
          <p:nvPr/>
        </p:nvGrpSpPr>
        <p:grpSpPr>
          <a:xfrm>
            <a:off x="-1" y="-2"/>
            <a:ext cx="9151203" cy="649236"/>
            <a:chOff x="-1" y="-2"/>
            <a:chExt cx="9151203" cy="649236"/>
          </a:xfrm>
        </p:grpSpPr>
        <p:pic>
          <p:nvPicPr>
            <p:cNvPr id="2110" name="Google Shape;2110;p16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111" name="Google Shape;2111;p164"/>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164"/>
          <p:cNvSpPr txBox="1">
            <a:spLocks noGrp="1"/>
          </p:cNvSpPr>
          <p:nvPr>
            <p:ph type="body" idx="1"/>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13" name="Google Shape;2113;p164"/>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14" name="Google Shape;2114;p164"/>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15" name="Google Shape;2115;p164"/>
          <p:cNvSpPr txBox="1">
            <a:spLocks noGrp="1"/>
          </p:cNvSpPr>
          <p:nvPr>
            <p:ph type="body" idx="2"/>
          </p:nvPr>
        </p:nvSpPr>
        <p:spPr>
          <a:xfrm>
            <a:off x="324000" y="22859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16" name="Google Shape;2116;p164"/>
          <p:cNvSpPr txBox="1">
            <a:spLocks noGrp="1"/>
          </p:cNvSpPr>
          <p:nvPr>
            <p:ph type="body" idx="3"/>
          </p:nvPr>
        </p:nvSpPr>
        <p:spPr>
          <a:xfrm>
            <a:off x="3573750" y="37128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17" name="Google Shape;2117;p164"/>
          <p:cNvSpPr txBox="1">
            <a:spLocks noGrp="1"/>
          </p:cNvSpPr>
          <p:nvPr>
            <p:ph type="body" idx="4"/>
          </p:nvPr>
        </p:nvSpPr>
        <p:spPr>
          <a:xfrm>
            <a:off x="6816300" y="22785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18" name="Google Shape;2118;p164"/>
          <p:cNvSpPr txBox="1">
            <a:spLocks noGrp="1"/>
          </p:cNvSpPr>
          <p:nvPr>
            <p:ph type="subTitle" idx="5"/>
          </p:nvPr>
        </p:nvSpPr>
        <p:spPr>
          <a:xfrm>
            <a:off x="3340800" y="20775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19" name="Google Shape;2119;p164"/>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20" name="Google Shape;2120;p164"/>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4.00 Explanation mind map 1 - pink">
  <p:cSld name="TITLE_AND_TWO_COLUMNS_1_1_6_2_1_4_1_2_1_1">
    <p:spTree>
      <p:nvGrpSpPr>
        <p:cNvPr id="1" name="Shape 2121"/>
        <p:cNvGrpSpPr/>
        <p:nvPr/>
      </p:nvGrpSpPr>
      <p:grpSpPr>
        <a:xfrm>
          <a:off x="0" y="0"/>
          <a:ext cx="0" cy="0"/>
          <a:chOff x="0" y="0"/>
          <a:chExt cx="0" cy="0"/>
        </a:xfrm>
      </p:grpSpPr>
      <p:grpSp>
        <p:nvGrpSpPr>
          <p:cNvPr id="2122" name="Google Shape;2122;p165"/>
          <p:cNvGrpSpPr/>
          <p:nvPr/>
        </p:nvGrpSpPr>
        <p:grpSpPr>
          <a:xfrm>
            <a:off x="0" y="1"/>
            <a:ext cx="9151202" cy="649234"/>
            <a:chOff x="0" y="1"/>
            <a:chExt cx="9151202" cy="649234"/>
          </a:xfrm>
        </p:grpSpPr>
        <p:pic>
          <p:nvPicPr>
            <p:cNvPr id="2123" name="Google Shape;2123;p16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124" name="Google Shape;2124;p165"/>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165"/>
          <p:cNvSpPr txBox="1">
            <a:spLocks noGrp="1"/>
          </p:cNvSpPr>
          <p:nvPr>
            <p:ph type="body" idx="1"/>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26" name="Google Shape;2126;p165"/>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27" name="Google Shape;2127;p165"/>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28" name="Google Shape;2128;p165"/>
          <p:cNvSpPr txBox="1">
            <a:spLocks noGrp="1"/>
          </p:cNvSpPr>
          <p:nvPr>
            <p:ph type="body" idx="2"/>
          </p:nvPr>
        </p:nvSpPr>
        <p:spPr>
          <a:xfrm>
            <a:off x="324000" y="22859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29" name="Google Shape;2129;p165"/>
          <p:cNvSpPr txBox="1">
            <a:spLocks noGrp="1"/>
          </p:cNvSpPr>
          <p:nvPr>
            <p:ph type="body" idx="3"/>
          </p:nvPr>
        </p:nvSpPr>
        <p:spPr>
          <a:xfrm>
            <a:off x="3573750" y="37128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30" name="Google Shape;2130;p165"/>
          <p:cNvSpPr txBox="1">
            <a:spLocks noGrp="1"/>
          </p:cNvSpPr>
          <p:nvPr>
            <p:ph type="body" idx="4"/>
          </p:nvPr>
        </p:nvSpPr>
        <p:spPr>
          <a:xfrm>
            <a:off x="6816300" y="22785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31" name="Google Shape;2131;p165"/>
          <p:cNvSpPr txBox="1">
            <a:spLocks noGrp="1"/>
          </p:cNvSpPr>
          <p:nvPr>
            <p:ph type="subTitle" idx="5"/>
          </p:nvPr>
        </p:nvSpPr>
        <p:spPr>
          <a:xfrm>
            <a:off x="3340800" y="20775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32" name="Google Shape;2132;p165"/>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3" name="Google Shape;2133;p165"/>
          <p:cNvSpPr txBox="1">
            <a:spLocks noGrp="1"/>
          </p:cNvSpPr>
          <p:nvPr>
            <p:ph type="body" idx="6"/>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1.00 Explanation mind map 2 - purple">
  <p:cSld name="TITLE_AND_TWO_COLUMNS_1_1_6_2_1_4_1_1">
    <p:spTree>
      <p:nvGrpSpPr>
        <p:cNvPr id="1" name="Shape 2134"/>
        <p:cNvGrpSpPr/>
        <p:nvPr/>
      </p:nvGrpSpPr>
      <p:grpSpPr>
        <a:xfrm>
          <a:off x="0" y="0"/>
          <a:ext cx="0" cy="0"/>
          <a:chOff x="0" y="0"/>
          <a:chExt cx="0" cy="0"/>
        </a:xfrm>
      </p:grpSpPr>
      <p:sp>
        <p:nvSpPr>
          <p:cNvPr id="2135" name="Google Shape;2135;p166"/>
          <p:cNvSpPr txBox="1">
            <a:spLocks noGrp="1"/>
          </p:cNvSpPr>
          <p:nvPr>
            <p:ph type="body" idx="1"/>
          </p:nvPr>
        </p:nvSpPr>
        <p:spPr>
          <a:xfrm>
            <a:off x="3570150" y="13863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pic>
        <p:nvPicPr>
          <p:cNvPr id="2136" name="Google Shape;2136;p166"/>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137" name="Google Shape;2137;p166"/>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6"/>
          <p:cNvSpPr txBox="1">
            <a:spLocks noGrp="1"/>
          </p:cNvSpPr>
          <p:nvPr>
            <p:ph type="body" idx="2"/>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39" name="Google Shape;2139;p166"/>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40" name="Google Shape;2140;p166"/>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41" name="Google Shape;2141;p166"/>
          <p:cNvSpPr txBox="1">
            <a:spLocks noGrp="1"/>
          </p:cNvSpPr>
          <p:nvPr>
            <p:ph type="body" idx="3"/>
          </p:nvPr>
        </p:nvSpPr>
        <p:spPr>
          <a:xfrm>
            <a:off x="324000" y="23621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42" name="Google Shape;2142;p166"/>
          <p:cNvSpPr txBox="1">
            <a:spLocks noGrp="1"/>
          </p:cNvSpPr>
          <p:nvPr>
            <p:ph type="body" idx="4"/>
          </p:nvPr>
        </p:nvSpPr>
        <p:spPr>
          <a:xfrm>
            <a:off x="3573750" y="36366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43" name="Google Shape;2143;p166"/>
          <p:cNvSpPr txBox="1">
            <a:spLocks noGrp="1"/>
          </p:cNvSpPr>
          <p:nvPr>
            <p:ph type="body" idx="5"/>
          </p:nvPr>
        </p:nvSpPr>
        <p:spPr>
          <a:xfrm>
            <a:off x="6816300" y="23547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44" name="Google Shape;2144;p166"/>
          <p:cNvSpPr txBox="1">
            <a:spLocks noGrp="1"/>
          </p:cNvSpPr>
          <p:nvPr>
            <p:ph type="subTitle" idx="6"/>
          </p:nvPr>
        </p:nvSpPr>
        <p:spPr>
          <a:xfrm>
            <a:off x="3340800" y="21537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45" name="Google Shape;2145;p166"/>
          <p:cNvSpPr txBox="1">
            <a:spLocks noGrp="1"/>
          </p:cNvSpPr>
          <p:nvPr>
            <p:ph type="body" idx="7"/>
          </p:nvPr>
        </p:nvSpPr>
        <p:spPr>
          <a:xfrm>
            <a:off x="5978100" y="36501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46" name="Google Shape;2146;p166"/>
          <p:cNvSpPr txBox="1">
            <a:spLocks noGrp="1"/>
          </p:cNvSpPr>
          <p:nvPr>
            <p:ph type="body" idx="8"/>
          </p:nvPr>
        </p:nvSpPr>
        <p:spPr>
          <a:xfrm>
            <a:off x="1162200" y="36575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47" name="Google Shape;2147;p166"/>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8" name="Google Shape;2148;p166"/>
          <p:cNvSpPr txBox="1">
            <a:spLocks noGrp="1"/>
          </p:cNvSpPr>
          <p:nvPr>
            <p:ph type="body" idx="9"/>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2.00 Explanation mind map 2 - jade">
  <p:cSld name="TITLE_AND_TWO_COLUMNS_1_1_6_2_1_4_1_1_1">
    <p:spTree>
      <p:nvGrpSpPr>
        <p:cNvPr id="1" name="Shape 2149"/>
        <p:cNvGrpSpPr/>
        <p:nvPr/>
      </p:nvGrpSpPr>
      <p:grpSpPr>
        <a:xfrm>
          <a:off x="0" y="0"/>
          <a:ext cx="0" cy="0"/>
          <a:chOff x="0" y="0"/>
          <a:chExt cx="0" cy="0"/>
        </a:xfrm>
      </p:grpSpPr>
      <p:grpSp>
        <p:nvGrpSpPr>
          <p:cNvPr id="2150" name="Google Shape;2150;p167"/>
          <p:cNvGrpSpPr/>
          <p:nvPr/>
        </p:nvGrpSpPr>
        <p:grpSpPr>
          <a:xfrm>
            <a:off x="-1" y="-2"/>
            <a:ext cx="9151203" cy="649236"/>
            <a:chOff x="-1" y="-2"/>
            <a:chExt cx="9151203" cy="649236"/>
          </a:xfrm>
        </p:grpSpPr>
        <p:pic>
          <p:nvPicPr>
            <p:cNvPr id="2151" name="Google Shape;2151;p16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152" name="Google Shape;2152;p167"/>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3" name="Google Shape;2153;p167"/>
          <p:cNvSpPr txBox="1">
            <a:spLocks noGrp="1"/>
          </p:cNvSpPr>
          <p:nvPr>
            <p:ph type="body" idx="1"/>
          </p:nvPr>
        </p:nvSpPr>
        <p:spPr>
          <a:xfrm>
            <a:off x="3570150" y="13863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54" name="Google Shape;2154;p167"/>
          <p:cNvSpPr txBox="1">
            <a:spLocks noGrp="1"/>
          </p:cNvSpPr>
          <p:nvPr>
            <p:ph type="body" idx="2"/>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55" name="Google Shape;2155;p167"/>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56" name="Google Shape;2156;p167"/>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57" name="Google Shape;2157;p167"/>
          <p:cNvSpPr txBox="1">
            <a:spLocks noGrp="1"/>
          </p:cNvSpPr>
          <p:nvPr>
            <p:ph type="body" idx="3"/>
          </p:nvPr>
        </p:nvSpPr>
        <p:spPr>
          <a:xfrm>
            <a:off x="324000" y="23621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58" name="Google Shape;2158;p167"/>
          <p:cNvSpPr txBox="1">
            <a:spLocks noGrp="1"/>
          </p:cNvSpPr>
          <p:nvPr>
            <p:ph type="body" idx="4"/>
          </p:nvPr>
        </p:nvSpPr>
        <p:spPr>
          <a:xfrm>
            <a:off x="3573750" y="36366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59" name="Google Shape;2159;p167"/>
          <p:cNvSpPr txBox="1">
            <a:spLocks noGrp="1"/>
          </p:cNvSpPr>
          <p:nvPr>
            <p:ph type="body" idx="5"/>
          </p:nvPr>
        </p:nvSpPr>
        <p:spPr>
          <a:xfrm>
            <a:off x="6816300" y="23547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60" name="Google Shape;2160;p167"/>
          <p:cNvSpPr txBox="1">
            <a:spLocks noGrp="1"/>
          </p:cNvSpPr>
          <p:nvPr>
            <p:ph type="subTitle" idx="6"/>
          </p:nvPr>
        </p:nvSpPr>
        <p:spPr>
          <a:xfrm>
            <a:off x="3340800" y="21537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61" name="Google Shape;2161;p167"/>
          <p:cNvSpPr txBox="1">
            <a:spLocks noGrp="1"/>
          </p:cNvSpPr>
          <p:nvPr>
            <p:ph type="body" idx="7"/>
          </p:nvPr>
        </p:nvSpPr>
        <p:spPr>
          <a:xfrm>
            <a:off x="5978100" y="36501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62" name="Google Shape;2162;p167"/>
          <p:cNvSpPr txBox="1">
            <a:spLocks noGrp="1"/>
          </p:cNvSpPr>
          <p:nvPr>
            <p:ph type="body" idx="8"/>
          </p:nvPr>
        </p:nvSpPr>
        <p:spPr>
          <a:xfrm>
            <a:off x="1162200" y="36575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63" name="Google Shape;2163;p167"/>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64" name="Google Shape;2164;p167"/>
          <p:cNvSpPr txBox="1">
            <a:spLocks noGrp="1"/>
          </p:cNvSpPr>
          <p:nvPr>
            <p:ph type="body" idx="9"/>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3.00 Explanation mind map 2 - blue">
  <p:cSld name="TITLE_AND_TWO_COLUMNS_1_1_6_2_1_4_1_1_1_1">
    <p:spTree>
      <p:nvGrpSpPr>
        <p:cNvPr id="1" name="Shape 2165"/>
        <p:cNvGrpSpPr/>
        <p:nvPr/>
      </p:nvGrpSpPr>
      <p:grpSpPr>
        <a:xfrm>
          <a:off x="0" y="0"/>
          <a:ext cx="0" cy="0"/>
          <a:chOff x="0" y="0"/>
          <a:chExt cx="0" cy="0"/>
        </a:xfrm>
      </p:grpSpPr>
      <p:grpSp>
        <p:nvGrpSpPr>
          <p:cNvPr id="2166" name="Google Shape;2166;p168"/>
          <p:cNvGrpSpPr/>
          <p:nvPr/>
        </p:nvGrpSpPr>
        <p:grpSpPr>
          <a:xfrm>
            <a:off x="-1" y="-2"/>
            <a:ext cx="9151203" cy="649236"/>
            <a:chOff x="-1" y="-2"/>
            <a:chExt cx="9151203" cy="649236"/>
          </a:xfrm>
        </p:grpSpPr>
        <p:pic>
          <p:nvPicPr>
            <p:cNvPr id="2167" name="Google Shape;2167;p16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168" name="Google Shape;2168;p168"/>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168"/>
          <p:cNvSpPr txBox="1">
            <a:spLocks noGrp="1"/>
          </p:cNvSpPr>
          <p:nvPr>
            <p:ph type="body" idx="1"/>
          </p:nvPr>
        </p:nvSpPr>
        <p:spPr>
          <a:xfrm>
            <a:off x="3570150" y="13863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0" name="Google Shape;2170;p168"/>
          <p:cNvSpPr txBox="1">
            <a:spLocks noGrp="1"/>
          </p:cNvSpPr>
          <p:nvPr>
            <p:ph type="body" idx="2"/>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71" name="Google Shape;2171;p168"/>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72" name="Google Shape;2172;p168"/>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73" name="Google Shape;2173;p168"/>
          <p:cNvSpPr txBox="1">
            <a:spLocks noGrp="1"/>
          </p:cNvSpPr>
          <p:nvPr>
            <p:ph type="body" idx="3"/>
          </p:nvPr>
        </p:nvSpPr>
        <p:spPr>
          <a:xfrm>
            <a:off x="324000" y="23621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4" name="Google Shape;2174;p168"/>
          <p:cNvSpPr txBox="1">
            <a:spLocks noGrp="1"/>
          </p:cNvSpPr>
          <p:nvPr>
            <p:ph type="body" idx="4"/>
          </p:nvPr>
        </p:nvSpPr>
        <p:spPr>
          <a:xfrm>
            <a:off x="3573750" y="36366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5" name="Google Shape;2175;p168"/>
          <p:cNvSpPr txBox="1">
            <a:spLocks noGrp="1"/>
          </p:cNvSpPr>
          <p:nvPr>
            <p:ph type="body" idx="5"/>
          </p:nvPr>
        </p:nvSpPr>
        <p:spPr>
          <a:xfrm>
            <a:off x="6816300" y="23547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6" name="Google Shape;2176;p168"/>
          <p:cNvSpPr txBox="1">
            <a:spLocks noGrp="1"/>
          </p:cNvSpPr>
          <p:nvPr>
            <p:ph type="subTitle" idx="6"/>
          </p:nvPr>
        </p:nvSpPr>
        <p:spPr>
          <a:xfrm>
            <a:off x="3340800" y="21537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77" name="Google Shape;2177;p168"/>
          <p:cNvSpPr txBox="1">
            <a:spLocks noGrp="1"/>
          </p:cNvSpPr>
          <p:nvPr>
            <p:ph type="body" idx="7"/>
          </p:nvPr>
        </p:nvSpPr>
        <p:spPr>
          <a:xfrm>
            <a:off x="5978100" y="36501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8" name="Google Shape;2178;p168"/>
          <p:cNvSpPr txBox="1">
            <a:spLocks noGrp="1"/>
          </p:cNvSpPr>
          <p:nvPr>
            <p:ph type="body" idx="8"/>
          </p:nvPr>
        </p:nvSpPr>
        <p:spPr>
          <a:xfrm>
            <a:off x="1162200" y="36575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79" name="Google Shape;2179;p168"/>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80" name="Google Shape;2180;p168"/>
          <p:cNvSpPr txBox="1">
            <a:spLocks noGrp="1"/>
          </p:cNvSpPr>
          <p:nvPr>
            <p:ph type="body" idx="9"/>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4.00 Explanation mind map 2 - pink">
  <p:cSld name="TITLE_AND_TWO_COLUMNS_1_1_6_2_1_4_1_1_1_1_1">
    <p:spTree>
      <p:nvGrpSpPr>
        <p:cNvPr id="1" name="Shape 2181"/>
        <p:cNvGrpSpPr/>
        <p:nvPr/>
      </p:nvGrpSpPr>
      <p:grpSpPr>
        <a:xfrm>
          <a:off x="0" y="0"/>
          <a:ext cx="0" cy="0"/>
          <a:chOff x="0" y="0"/>
          <a:chExt cx="0" cy="0"/>
        </a:xfrm>
      </p:grpSpPr>
      <p:grpSp>
        <p:nvGrpSpPr>
          <p:cNvPr id="2182" name="Google Shape;2182;p169"/>
          <p:cNvGrpSpPr/>
          <p:nvPr/>
        </p:nvGrpSpPr>
        <p:grpSpPr>
          <a:xfrm>
            <a:off x="0" y="1"/>
            <a:ext cx="9151202" cy="649234"/>
            <a:chOff x="0" y="1"/>
            <a:chExt cx="9151202" cy="649234"/>
          </a:xfrm>
        </p:grpSpPr>
        <p:pic>
          <p:nvPicPr>
            <p:cNvPr id="2183" name="Google Shape;2183;p16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184" name="Google Shape;2184;p169"/>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5" name="Google Shape;2185;p169"/>
          <p:cNvSpPr txBox="1">
            <a:spLocks noGrp="1"/>
          </p:cNvSpPr>
          <p:nvPr>
            <p:ph type="body" idx="1"/>
          </p:nvPr>
        </p:nvSpPr>
        <p:spPr>
          <a:xfrm>
            <a:off x="3570150" y="13863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86" name="Google Shape;2186;p169"/>
          <p:cNvSpPr txBox="1">
            <a:spLocks noGrp="1"/>
          </p:cNvSpPr>
          <p:nvPr>
            <p:ph type="body" idx="2"/>
          </p:nvPr>
        </p:nvSpPr>
        <p:spPr>
          <a:xfrm>
            <a:off x="324000" y="759300"/>
            <a:ext cx="8237700" cy="4449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2187" name="Google Shape;2187;p169"/>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188" name="Google Shape;2188;p169"/>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189" name="Google Shape;2189;p169"/>
          <p:cNvSpPr txBox="1">
            <a:spLocks noGrp="1"/>
          </p:cNvSpPr>
          <p:nvPr>
            <p:ph type="body" idx="3"/>
          </p:nvPr>
        </p:nvSpPr>
        <p:spPr>
          <a:xfrm>
            <a:off x="324000" y="23621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90" name="Google Shape;2190;p169"/>
          <p:cNvSpPr txBox="1">
            <a:spLocks noGrp="1"/>
          </p:cNvSpPr>
          <p:nvPr>
            <p:ph type="body" idx="4"/>
          </p:nvPr>
        </p:nvSpPr>
        <p:spPr>
          <a:xfrm>
            <a:off x="3573750" y="363665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91" name="Google Shape;2191;p169"/>
          <p:cNvSpPr txBox="1">
            <a:spLocks noGrp="1"/>
          </p:cNvSpPr>
          <p:nvPr>
            <p:ph type="body" idx="5"/>
          </p:nvPr>
        </p:nvSpPr>
        <p:spPr>
          <a:xfrm>
            <a:off x="6816300" y="23547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92" name="Google Shape;2192;p169"/>
          <p:cNvSpPr txBox="1">
            <a:spLocks noGrp="1"/>
          </p:cNvSpPr>
          <p:nvPr>
            <p:ph type="subTitle" idx="6"/>
          </p:nvPr>
        </p:nvSpPr>
        <p:spPr>
          <a:xfrm>
            <a:off x="3340800" y="2153725"/>
            <a:ext cx="2462400" cy="7620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193" name="Google Shape;2193;p169"/>
          <p:cNvSpPr txBox="1">
            <a:spLocks noGrp="1"/>
          </p:cNvSpPr>
          <p:nvPr>
            <p:ph type="body" idx="7"/>
          </p:nvPr>
        </p:nvSpPr>
        <p:spPr>
          <a:xfrm>
            <a:off x="5978100" y="3650175"/>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94" name="Google Shape;2194;p169"/>
          <p:cNvSpPr txBox="1">
            <a:spLocks noGrp="1"/>
          </p:cNvSpPr>
          <p:nvPr>
            <p:ph type="body" idx="8"/>
          </p:nvPr>
        </p:nvSpPr>
        <p:spPr>
          <a:xfrm>
            <a:off x="1162200" y="3657500"/>
            <a:ext cx="2003700" cy="3159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195" name="Google Shape;2195;p169"/>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96" name="Google Shape;2196;p169"/>
          <p:cNvSpPr txBox="1">
            <a:spLocks noGrp="1"/>
          </p:cNvSpPr>
          <p:nvPr>
            <p:ph type="body" idx="9"/>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1.00 Explanation now next steps 2 - purple">
  <p:cSld name="TITLE_AND_TWO_COLUMNS_1_1_6_2_1_4_1_1_2">
    <p:spTree>
      <p:nvGrpSpPr>
        <p:cNvPr id="1" name="Shape 2197"/>
        <p:cNvGrpSpPr/>
        <p:nvPr/>
      </p:nvGrpSpPr>
      <p:grpSpPr>
        <a:xfrm>
          <a:off x="0" y="0"/>
          <a:ext cx="0" cy="0"/>
          <a:chOff x="0" y="0"/>
          <a:chExt cx="0" cy="0"/>
        </a:xfrm>
      </p:grpSpPr>
      <p:grpSp>
        <p:nvGrpSpPr>
          <p:cNvPr id="2198" name="Google Shape;2198;p170"/>
          <p:cNvGrpSpPr/>
          <p:nvPr/>
        </p:nvGrpSpPr>
        <p:grpSpPr>
          <a:xfrm>
            <a:off x="-1" y="-2"/>
            <a:ext cx="9151203" cy="649227"/>
            <a:chOff x="-1" y="-2"/>
            <a:chExt cx="9151203" cy="649227"/>
          </a:xfrm>
        </p:grpSpPr>
        <p:pic>
          <p:nvPicPr>
            <p:cNvPr id="2199" name="Google Shape;2199;p170"/>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200" name="Google Shape;2200;p170"/>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01" name="Google Shape;2201;p170"/>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02" name="Google Shape;2202;p170"/>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03" name="Google Shape;2203;p170"/>
          <p:cNvSpPr>
            <a:spLocks noGrp="1"/>
          </p:cNvSpPr>
          <p:nvPr>
            <p:ph type="pic" idx="2"/>
          </p:nvPr>
        </p:nvSpPr>
        <p:spPr>
          <a:xfrm>
            <a:off x="3240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04" name="Google Shape;2204;p170"/>
          <p:cNvSpPr>
            <a:spLocks noGrp="1"/>
          </p:cNvSpPr>
          <p:nvPr>
            <p:ph type="pic" idx="3"/>
          </p:nvPr>
        </p:nvSpPr>
        <p:spPr>
          <a:xfrm>
            <a:off x="48198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05" name="Google Shape;2205;p170"/>
          <p:cNvSpPr txBox="1">
            <a:spLocks noGrp="1"/>
          </p:cNvSpPr>
          <p:nvPr>
            <p:ph type="body" idx="1"/>
          </p:nvPr>
        </p:nvSpPr>
        <p:spPr>
          <a:xfrm>
            <a:off x="3240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06" name="Google Shape;2206;p170"/>
          <p:cNvSpPr txBox="1">
            <a:spLocks noGrp="1"/>
          </p:cNvSpPr>
          <p:nvPr>
            <p:ph type="body" idx="4"/>
          </p:nvPr>
        </p:nvSpPr>
        <p:spPr>
          <a:xfrm>
            <a:off x="48198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07" name="Google Shape;2207;p170"/>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08" name="Google Shape;2208;p170"/>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2.00 Explanation now next steps 2 - jade">
  <p:cSld name="TITLE_AND_TWO_COLUMNS_1_1_6_2_1_4_1_1_2_2">
    <p:spTree>
      <p:nvGrpSpPr>
        <p:cNvPr id="1" name="Shape 2209"/>
        <p:cNvGrpSpPr/>
        <p:nvPr/>
      </p:nvGrpSpPr>
      <p:grpSpPr>
        <a:xfrm>
          <a:off x="0" y="0"/>
          <a:ext cx="0" cy="0"/>
          <a:chOff x="0" y="0"/>
          <a:chExt cx="0" cy="0"/>
        </a:xfrm>
      </p:grpSpPr>
      <p:grpSp>
        <p:nvGrpSpPr>
          <p:cNvPr id="2210" name="Google Shape;2210;p171"/>
          <p:cNvGrpSpPr/>
          <p:nvPr/>
        </p:nvGrpSpPr>
        <p:grpSpPr>
          <a:xfrm>
            <a:off x="-1" y="-2"/>
            <a:ext cx="9151203" cy="649236"/>
            <a:chOff x="-1" y="-2"/>
            <a:chExt cx="9151203" cy="649236"/>
          </a:xfrm>
        </p:grpSpPr>
        <p:pic>
          <p:nvPicPr>
            <p:cNvPr id="2211" name="Google Shape;2211;p17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12" name="Google Shape;2212;p171"/>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13" name="Google Shape;2213;p171"/>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14" name="Google Shape;2214;p171"/>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15" name="Google Shape;2215;p171"/>
          <p:cNvSpPr>
            <a:spLocks noGrp="1"/>
          </p:cNvSpPr>
          <p:nvPr>
            <p:ph type="pic" idx="2"/>
          </p:nvPr>
        </p:nvSpPr>
        <p:spPr>
          <a:xfrm>
            <a:off x="3240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16" name="Google Shape;2216;p171"/>
          <p:cNvSpPr>
            <a:spLocks noGrp="1"/>
          </p:cNvSpPr>
          <p:nvPr>
            <p:ph type="pic" idx="3"/>
          </p:nvPr>
        </p:nvSpPr>
        <p:spPr>
          <a:xfrm>
            <a:off x="48198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17" name="Google Shape;2217;p171"/>
          <p:cNvSpPr txBox="1">
            <a:spLocks noGrp="1"/>
          </p:cNvSpPr>
          <p:nvPr>
            <p:ph type="body" idx="1"/>
          </p:nvPr>
        </p:nvSpPr>
        <p:spPr>
          <a:xfrm>
            <a:off x="3240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18" name="Google Shape;2218;p171"/>
          <p:cNvSpPr txBox="1">
            <a:spLocks noGrp="1"/>
          </p:cNvSpPr>
          <p:nvPr>
            <p:ph type="body" idx="4"/>
          </p:nvPr>
        </p:nvSpPr>
        <p:spPr>
          <a:xfrm>
            <a:off x="48198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19" name="Google Shape;2219;p171"/>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20" name="Google Shape;2220;p171"/>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3.00 Explanation now next steps 2 - blue">
  <p:cSld name="TITLE_AND_TWO_COLUMNS_1_1_6_2_1_4_1_1_2_2_1">
    <p:spTree>
      <p:nvGrpSpPr>
        <p:cNvPr id="1" name="Shape 2221"/>
        <p:cNvGrpSpPr/>
        <p:nvPr/>
      </p:nvGrpSpPr>
      <p:grpSpPr>
        <a:xfrm>
          <a:off x="0" y="0"/>
          <a:ext cx="0" cy="0"/>
          <a:chOff x="0" y="0"/>
          <a:chExt cx="0" cy="0"/>
        </a:xfrm>
      </p:grpSpPr>
      <p:grpSp>
        <p:nvGrpSpPr>
          <p:cNvPr id="2222" name="Google Shape;2222;p172"/>
          <p:cNvGrpSpPr/>
          <p:nvPr/>
        </p:nvGrpSpPr>
        <p:grpSpPr>
          <a:xfrm>
            <a:off x="-1" y="-2"/>
            <a:ext cx="9151203" cy="649236"/>
            <a:chOff x="-1" y="-2"/>
            <a:chExt cx="9151203" cy="649236"/>
          </a:xfrm>
        </p:grpSpPr>
        <p:pic>
          <p:nvPicPr>
            <p:cNvPr id="2223" name="Google Shape;2223;p17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24" name="Google Shape;2224;p172"/>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25" name="Google Shape;2225;p172"/>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26" name="Google Shape;2226;p172"/>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27" name="Google Shape;2227;p172"/>
          <p:cNvSpPr>
            <a:spLocks noGrp="1"/>
          </p:cNvSpPr>
          <p:nvPr>
            <p:ph type="pic" idx="2"/>
          </p:nvPr>
        </p:nvSpPr>
        <p:spPr>
          <a:xfrm>
            <a:off x="3240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28" name="Google Shape;2228;p172"/>
          <p:cNvSpPr>
            <a:spLocks noGrp="1"/>
          </p:cNvSpPr>
          <p:nvPr>
            <p:ph type="pic" idx="3"/>
          </p:nvPr>
        </p:nvSpPr>
        <p:spPr>
          <a:xfrm>
            <a:off x="48198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29" name="Google Shape;2229;p172"/>
          <p:cNvSpPr txBox="1">
            <a:spLocks noGrp="1"/>
          </p:cNvSpPr>
          <p:nvPr>
            <p:ph type="body" idx="1"/>
          </p:nvPr>
        </p:nvSpPr>
        <p:spPr>
          <a:xfrm>
            <a:off x="3240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30" name="Google Shape;2230;p172"/>
          <p:cNvSpPr txBox="1">
            <a:spLocks noGrp="1"/>
          </p:cNvSpPr>
          <p:nvPr>
            <p:ph type="body" idx="4"/>
          </p:nvPr>
        </p:nvSpPr>
        <p:spPr>
          <a:xfrm>
            <a:off x="48198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31" name="Google Shape;2231;p172"/>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32" name="Google Shape;2232;p172"/>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4.00 Explanation now next steps 2 - pink">
  <p:cSld name="TITLE_AND_TWO_COLUMNS_1_1_6_2_1_4_1_1_2_2_1_1">
    <p:spTree>
      <p:nvGrpSpPr>
        <p:cNvPr id="1" name="Shape 2233"/>
        <p:cNvGrpSpPr/>
        <p:nvPr/>
      </p:nvGrpSpPr>
      <p:grpSpPr>
        <a:xfrm>
          <a:off x="0" y="0"/>
          <a:ext cx="0" cy="0"/>
          <a:chOff x="0" y="0"/>
          <a:chExt cx="0" cy="0"/>
        </a:xfrm>
      </p:grpSpPr>
      <p:grpSp>
        <p:nvGrpSpPr>
          <p:cNvPr id="2234" name="Google Shape;2234;p173"/>
          <p:cNvGrpSpPr/>
          <p:nvPr/>
        </p:nvGrpSpPr>
        <p:grpSpPr>
          <a:xfrm>
            <a:off x="0" y="1"/>
            <a:ext cx="9151202" cy="649234"/>
            <a:chOff x="0" y="1"/>
            <a:chExt cx="9151202" cy="649234"/>
          </a:xfrm>
        </p:grpSpPr>
        <p:pic>
          <p:nvPicPr>
            <p:cNvPr id="2235" name="Google Shape;2235;p17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36" name="Google Shape;2236;p173"/>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37" name="Google Shape;2237;p173"/>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38" name="Google Shape;2238;p173"/>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39" name="Google Shape;2239;p173"/>
          <p:cNvSpPr>
            <a:spLocks noGrp="1"/>
          </p:cNvSpPr>
          <p:nvPr>
            <p:ph type="pic" idx="2"/>
          </p:nvPr>
        </p:nvSpPr>
        <p:spPr>
          <a:xfrm>
            <a:off x="3240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40" name="Google Shape;2240;p173"/>
          <p:cNvSpPr>
            <a:spLocks noGrp="1"/>
          </p:cNvSpPr>
          <p:nvPr>
            <p:ph type="pic" idx="3"/>
          </p:nvPr>
        </p:nvSpPr>
        <p:spPr>
          <a:xfrm>
            <a:off x="4819800" y="809950"/>
            <a:ext cx="39960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41" name="Google Shape;2241;p173"/>
          <p:cNvSpPr txBox="1">
            <a:spLocks noGrp="1"/>
          </p:cNvSpPr>
          <p:nvPr>
            <p:ph type="body" idx="1"/>
          </p:nvPr>
        </p:nvSpPr>
        <p:spPr>
          <a:xfrm>
            <a:off x="3240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42" name="Google Shape;2242;p173"/>
          <p:cNvSpPr txBox="1">
            <a:spLocks noGrp="1"/>
          </p:cNvSpPr>
          <p:nvPr>
            <p:ph type="body" idx="4"/>
          </p:nvPr>
        </p:nvSpPr>
        <p:spPr>
          <a:xfrm>
            <a:off x="4819800" y="3240000"/>
            <a:ext cx="3607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43" name="Google Shape;2243;p173"/>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4" name="Google Shape;2244;p173"/>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Z.0 Title slide - Relationships, sex and health education">
  <p:cSld name="Title Slide 2_1_1_1_1_1_1_1_1_1_1_7_1">
    <p:bg>
      <p:bgPr>
        <a:solidFill>
          <a:srgbClr val="BEF2BD"/>
        </a:solidFill>
        <a:effectLst/>
      </p:bgPr>
    </p:bg>
    <p:spTree>
      <p:nvGrpSpPr>
        <p:cNvPr id="1" name="Shape 167"/>
        <p:cNvGrpSpPr/>
        <p:nvPr/>
      </p:nvGrpSpPr>
      <p:grpSpPr>
        <a:xfrm>
          <a:off x="0" y="0"/>
          <a:ext cx="0" cy="0"/>
          <a:chOff x="0" y="0"/>
          <a:chExt cx="0" cy="0"/>
        </a:xfrm>
      </p:grpSpPr>
      <p:sp>
        <p:nvSpPr>
          <p:cNvPr id="168" name="Google Shape;168;p18"/>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9" name="Google Shape;169;p18"/>
          <p:cNvPicPr preferRelativeResize="0"/>
          <p:nvPr/>
        </p:nvPicPr>
        <p:blipFill rotWithShape="1">
          <a:blip r:embed="rId2">
            <a:alphaModFix/>
          </a:blip>
          <a:srcRect/>
          <a:stretch/>
        </p:blipFill>
        <p:spPr>
          <a:xfrm>
            <a:off x="7690424" y="4098434"/>
            <a:ext cx="1052750" cy="482825"/>
          </a:xfrm>
          <a:prstGeom prst="rect">
            <a:avLst/>
          </a:prstGeom>
          <a:noFill/>
          <a:ln>
            <a:noFill/>
          </a:ln>
        </p:spPr>
      </p:pic>
      <p:grpSp>
        <p:nvGrpSpPr>
          <p:cNvPr id="170" name="Google Shape;170;p18"/>
          <p:cNvGrpSpPr/>
          <p:nvPr/>
        </p:nvGrpSpPr>
        <p:grpSpPr>
          <a:xfrm>
            <a:off x="6156975" y="0"/>
            <a:ext cx="2987025" cy="3854074"/>
            <a:chOff x="6156975" y="0"/>
            <a:chExt cx="2987025" cy="3854074"/>
          </a:xfrm>
        </p:grpSpPr>
        <p:pic>
          <p:nvPicPr>
            <p:cNvPr id="171" name="Google Shape;171;p18"/>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172" name="Google Shape;172;p18"/>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73" name="Google Shape;173;p18"/>
          <p:cNvPicPr preferRelativeResize="0"/>
          <p:nvPr/>
        </p:nvPicPr>
        <p:blipFill>
          <a:blip r:embed="rId4">
            <a:alphaModFix/>
          </a:blip>
          <a:stretch>
            <a:fillRect/>
          </a:stretch>
        </p:blipFill>
        <p:spPr>
          <a:xfrm rot="-360033">
            <a:off x="6814806" y="1250542"/>
            <a:ext cx="1965462" cy="1393693"/>
          </a:xfrm>
          <a:prstGeom prst="rect">
            <a:avLst/>
          </a:prstGeom>
          <a:noFill/>
          <a:ln>
            <a:noFill/>
          </a:ln>
        </p:spPr>
      </p:pic>
      <p:sp>
        <p:nvSpPr>
          <p:cNvPr id="174" name="Google Shape;174;p18"/>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75" name="Google Shape;175;p18"/>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pic>
        <p:nvPicPr>
          <p:cNvPr id="176" name="Google Shape;176;p18"/>
          <p:cNvPicPr preferRelativeResize="0"/>
          <p:nvPr/>
        </p:nvPicPr>
        <p:blipFill rotWithShape="1">
          <a:blip r:embed="rId5">
            <a:alphaModFix/>
          </a:blip>
          <a:srcRect l="6209" r="6209"/>
          <a:stretch/>
        </p:blipFill>
        <p:spPr>
          <a:xfrm>
            <a:off x="324000" y="4008600"/>
            <a:ext cx="1511900" cy="128000"/>
          </a:xfrm>
          <a:prstGeom prst="rect">
            <a:avLst/>
          </a:prstGeom>
          <a:noFill/>
          <a:ln>
            <a:noFill/>
          </a:ln>
        </p:spPr>
      </p:pic>
      <p:sp>
        <p:nvSpPr>
          <p:cNvPr id="177" name="Google Shape;177;p18"/>
          <p:cNvSpPr txBox="1"/>
          <p:nvPr/>
        </p:nvSpPr>
        <p:spPr>
          <a:xfrm>
            <a:off x="323850" y="3781525"/>
            <a:ext cx="5087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RSHE (PSHE)</a:t>
            </a:r>
            <a:endParaRPr sz="1700" b="1">
              <a:latin typeface="Lexend"/>
              <a:ea typeface="Lexend"/>
              <a:cs typeface="Lexend"/>
              <a:sym typeface="Lexen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1.00 Explanation now next steps 3 - purple">
  <p:cSld name="TITLE_AND_TWO_COLUMNS_1_1_6_2_1_4_1_1_2_1">
    <p:spTree>
      <p:nvGrpSpPr>
        <p:cNvPr id="1" name="Shape 2245"/>
        <p:cNvGrpSpPr/>
        <p:nvPr/>
      </p:nvGrpSpPr>
      <p:grpSpPr>
        <a:xfrm>
          <a:off x="0" y="0"/>
          <a:ext cx="0" cy="0"/>
          <a:chOff x="0" y="0"/>
          <a:chExt cx="0" cy="0"/>
        </a:xfrm>
      </p:grpSpPr>
      <p:grpSp>
        <p:nvGrpSpPr>
          <p:cNvPr id="2246" name="Google Shape;2246;p174"/>
          <p:cNvGrpSpPr/>
          <p:nvPr/>
        </p:nvGrpSpPr>
        <p:grpSpPr>
          <a:xfrm>
            <a:off x="-1" y="-2"/>
            <a:ext cx="9151203" cy="649227"/>
            <a:chOff x="-1" y="-2"/>
            <a:chExt cx="9151203" cy="649227"/>
          </a:xfrm>
        </p:grpSpPr>
        <p:pic>
          <p:nvPicPr>
            <p:cNvPr id="2247" name="Google Shape;2247;p174"/>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248" name="Google Shape;2248;p174"/>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49" name="Google Shape;2249;p174"/>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50" name="Google Shape;2250;p174"/>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51" name="Google Shape;2251;p174"/>
          <p:cNvSpPr>
            <a:spLocks noGrp="1"/>
          </p:cNvSpPr>
          <p:nvPr>
            <p:ph type="pic" idx="2"/>
          </p:nvPr>
        </p:nvSpPr>
        <p:spPr>
          <a:xfrm>
            <a:off x="3240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52" name="Google Shape;2252;p174"/>
          <p:cNvSpPr txBox="1">
            <a:spLocks noGrp="1"/>
          </p:cNvSpPr>
          <p:nvPr>
            <p:ph type="body" idx="1"/>
          </p:nvPr>
        </p:nvSpPr>
        <p:spPr>
          <a:xfrm>
            <a:off x="3240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53" name="Google Shape;2253;p174"/>
          <p:cNvSpPr txBox="1">
            <a:spLocks noGrp="1"/>
          </p:cNvSpPr>
          <p:nvPr>
            <p:ph type="body" idx="3"/>
          </p:nvPr>
        </p:nvSpPr>
        <p:spPr>
          <a:xfrm>
            <a:off x="32904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54" name="Google Shape;2254;p174"/>
          <p:cNvSpPr>
            <a:spLocks noGrp="1"/>
          </p:cNvSpPr>
          <p:nvPr>
            <p:ph type="pic" idx="4"/>
          </p:nvPr>
        </p:nvSpPr>
        <p:spPr>
          <a:xfrm>
            <a:off x="32904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55" name="Google Shape;2255;p174"/>
          <p:cNvSpPr>
            <a:spLocks noGrp="1"/>
          </p:cNvSpPr>
          <p:nvPr>
            <p:ph type="pic" idx="5"/>
          </p:nvPr>
        </p:nvSpPr>
        <p:spPr>
          <a:xfrm>
            <a:off x="62568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56" name="Google Shape;2256;p174"/>
          <p:cNvSpPr txBox="1">
            <a:spLocks noGrp="1"/>
          </p:cNvSpPr>
          <p:nvPr>
            <p:ph type="body" idx="6"/>
          </p:nvPr>
        </p:nvSpPr>
        <p:spPr>
          <a:xfrm>
            <a:off x="62622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57" name="Google Shape;2257;p174"/>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58" name="Google Shape;2258;p174"/>
          <p:cNvSpPr txBox="1">
            <a:spLocks noGrp="1"/>
          </p:cNvSpPr>
          <p:nvPr>
            <p:ph type="body" idx="7"/>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2.00 Explanation now next steps 3 - jade">
  <p:cSld name="TITLE_AND_TWO_COLUMNS_1_1_6_2_1_4_1_1_2_1_2">
    <p:spTree>
      <p:nvGrpSpPr>
        <p:cNvPr id="1" name="Shape 2259"/>
        <p:cNvGrpSpPr/>
        <p:nvPr/>
      </p:nvGrpSpPr>
      <p:grpSpPr>
        <a:xfrm>
          <a:off x="0" y="0"/>
          <a:ext cx="0" cy="0"/>
          <a:chOff x="0" y="0"/>
          <a:chExt cx="0" cy="0"/>
        </a:xfrm>
      </p:grpSpPr>
      <p:grpSp>
        <p:nvGrpSpPr>
          <p:cNvPr id="2260" name="Google Shape;2260;p175"/>
          <p:cNvGrpSpPr/>
          <p:nvPr/>
        </p:nvGrpSpPr>
        <p:grpSpPr>
          <a:xfrm>
            <a:off x="-1" y="-2"/>
            <a:ext cx="9151203" cy="649236"/>
            <a:chOff x="-1" y="-2"/>
            <a:chExt cx="9151203" cy="649236"/>
          </a:xfrm>
        </p:grpSpPr>
        <p:pic>
          <p:nvPicPr>
            <p:cNvPr id="2261" name="Google Shape;2261;p17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62" name="Google Shape;2262;p175"/>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63" name="Google Shape;2263;p175"/>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64" name="Google Shape;2264;p175"/>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65" name="Google Shape;2265;p175"/>
          <p:cNvSpPr>
            <a:spLocks noGrp="1"/>
          </p:cNvSpPr>
          <p:nvPr>
            <p:ph type="pic" idx="2"/>
          </p:nvPr>
        </p:nvSpPr>
        <p:spPr>
          <a:xfrm>
            <a:off x="3240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66" name="Google Shape;2266;p175"/>
          <p:cNvSpPr txBox="1">
            <a:spLocks noGrp="1"/>
          </p:cNvSpPr>
          <p:nvPr>
            <p:ph type="body" idx="1"/>
          </p:nvPr>
        </p:nvSpPr>
        <p:spPr>
          <a:xfrm>
            <a:off x="3240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67" name="Google Shape;2267;p175"/>
          <p:cNvSpPr txBox="1">
            <a:spLocks noGrp="1"/>
          </p:cNvSpPr>
          <p:nvPr>
            <p:ph type="body" idx="3"/>
          </p:nvPr>
        </p:nvSpPr>
        <p:spPr>
          <a:xfrm>
            <a:off x="32904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68" name="Google Shape;2268;p175"/>
          <p:cNvSpPr>
            <a:spLocks noGrp="1"/>
          </p:cNvSpPr>
          <p:nvPr>
            <p:ph type="pic" idx="4"/>
          </p:nvPr>
        </p:nvSpPr>
        <p:spPr>
          <a:xfrm>
            <a:off x="32904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69" name="Google Shape;2269;p175"/>
          <p:cNvSpPr>
            <a:spLocks noGrp="1"/>
          </p:cNvSpPr>
          <p:nvPr>
            <p:ph type="pic" idx="5"/>
          </p:nvPr>
        </p:nvSpPr>
        <p:spPr>
          <a:xfrm>
            <a:off x="62568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70" name="Google Shape;2270;p175"/>
          <p:cNvSpPr txBox="1">
            <a:spLocks noGrp="1"/>
          </p:cNvSpPr>
          <p:nvPr>
            <p:ph type="body" idx="6"/>
          </p:nvPr>
        </p:nvSpPr>
        <p:spPr>
          <a:xfrm>
            <a:off x="62622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71" name="Google Shape;2271;p175"/>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72" name="Google Shape;2272;p175"/>
          <p:cNvSpPr txBox="1">
            <a:spLocks noGrp="1"/>
          </p:cNvSpPr>
          <p:nvPr>
            <p:ph type="body" idx="7"/>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3.00 Explanation now next steps 3 - blue">
  <p:cSld name="TITLE_AND_TWO_COLUMNS_1_1_6_2_1_4_1_1_2_1_2_1">
    <p:spTree>
      <p:nvGrpSpPr>
        <p:cNvPr id="1" name="Shape 2273"/>
        <p:cNvGrpSpPr/>
        <p:nvPr/>
      </p:nvGrpSpPr>
      <p:grpSpPr>
        <a:xfrm>
          <a:off x="0" y="0"/>
          <a:ext cx="0" cy="0"/>
          <a:chOff x="0" y="0"/>
          <a:chExt cx="0" cy="0"/>
        </a:xfrm>
      </p:grpSpPr>
      <p:grpSp>
        <p:nvGrpSpPr>
          <p:cNvPr id="2274" name="Google Shape;2274;p176"/>
          <p:cNvGrpSpPr/>
          <p:nvPr/>
        </p:nvGrpSpPr>
        <p:grpSpPr>
          <a:xfrm>
            <a:off x="-1" y="-2"/>
            <a:ext cx="9151203" cy="649236"/>
            <a:chOff x="-1" y="-2"/>
            <a:chExt cx="9151203" cy="649236"/>
          </a:xfrm>
        </p:grpSpPr>
        <p:pic>
          <p:nvPicPr>
            <p:cNvPr id="2275" name="Google Shape;2275;p17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76" name="Google Shape;2276;p176"/>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7" name="Google Shape;2277;p176"/>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78" name="Google Shape;2278;p176"/>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79" name="Google Shape;2279;p176"/>
          <p:cNvSpPr>
            <a:spLocks noGrp="1"/>
          </p:cNvSpPr>
          <p:nvPr>
            <p:ph type="pic" idx="2"/>
          </p:nvPr>
        </p:nvSpPr>
        <p:spPr>
          <a:xfrm>
            <a:off x="3240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80" name="Google Shape;2280;p176"/>
          <p:cNvSpPr txBox="1">
            <a:spLocks noGrp="1"/>
          </p:cNvSpPr>
          <p:nvPr>
            <p:ph type="body" idx="1"/>
          </p:nvPr>
        </p:nvSpPr>
        <p:spPr>
          <a:xfrm>
            <a:off x="3240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81" name="Google Shape;2281;p176"/>
          <p:cNvSpPr txBox="1">
            <a:spLocks noGrp="1"/>
          </p:cNvSpPr>
          <p:nvPr>
            <p:ph type="body" idx="3"/>
          </p:nvPr>
        </p:nvSpPr>
        <p:spPr>
          <a:xfrm>
            <a:off x="32904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82" name="Google Shape;2282;p176"/>
          <p:cNvSpPr>
            <a:spLocks noGrp="1"/>
          </p:cNvSpPr>
          <p:nvPr>
            <p:ph type="pic" idx="4"/>
          </p:nvPr>
        </p:nvSpPr>
        <p:spPr>
          <a:xfrm>
            <a:off x="32904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83" name="Google Shape;2283;p176"/>
          <p:cNvSpPr>
            <a:spLocks noGrp="1"/>
          </p:cNvSpPr>
          <p:nvPr>
            <p:ph type="pic" idx="5"/>
          </p:nvPr>
        </p:nvSpPr>
        <p:spPr>
          <a:xfrm>
            <a:off x="62568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84" name="Google Shape;2284;p176"/>
          <p:cNvSpPr txBox="1">
            <a:spLocks noGrp="1"/>
          </p:cNvSpPr>
          <p:nvPr>
            <p:ph type="body" idx="6"/>
          </p:nvPr>
        </p:nvSpPr>
        <p:spPr>
          <a:xfrm>
            <a:off x="62622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85" name="Google Shape;2285;p176"/>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86" name="Google Shape;2286;p176"/>
          <p:cNvSpPr txBox="1">
            <a:spLocks noGrp="1"/>
          </p:cNvSpPr>
          <p:nvPr>
            <p:ph type="body" idx="7"/>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4.00 Explanation now next steps 3 - pink">
  <p:cSld name="TITLE_AND_TWO_COLUMNS_1_1_6_2_1_4_1_1_2_1_2_1_1">
    <p:spTree>
      <p:nvGrpSpPr>
        <p:cNvPr id="1" name="Shape 2287"/>
        <p:cNvGrpSpPr/>
        <p:nvPr/>
      </p:nvGrpSpPr>
      <p:grpSpPr>
        <a:xfrm>
          <a:off x="0" y="0"/>
          <a:ext cx="0" cy="0"/>
          <a:chOff x="0" y="0"/>
          <a:chExt cx="0" cy="0"/>
        </a:xfrm>
      </p:grpSpPr>
      <p:grpSp>
        <p:nvGrpSpPr>
          <p:cNvPr id="2288" name="Google Shape;2288;p177"/>
          <p:cNvGrpSpPr/>
          <p:nvPr/>
        </p:nvGrpSpPr>
        <p:grpSpPr>
          <a:xfrm>
            <a:off x="0" y="1"/>
            <a:ext cx="9151202" cy="649234"/>
            <a:chOff x="0" y="1"/>
            <a:chExt cx="9151202" cy="649234"/>
          </a:xfrm>
        </p:grpSpPr>
        <p:pic>
          <p:nvPicPr>
            <p:cNvPr id="2289" name="Google Shape;2289;p17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290" name="Google Shape;2290;p177"/>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91" name="Google Shape;2291;p177"/>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292" name="Google Shape;2292;p177"/>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293" name="Google Shape;2293;p177"/>
          <p:cNvSpPr>
            <a:spLocks noGrp="1"/>
          </p:cNvSpPr>
          <p:nvPr>
            <p:ph type="pic" idx="2"/>
          </p:nvPr>
        </p:nvSpPr>
        <p:spPr>
          <a:xfrm>
            <a:off x="3240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94" name="Google Shape;2294;p177"/>
          <p:cNvSpPr txBox="1">
            <a:spLocks noGrp="1"/>
          </p:cNvSpPr>
          <p:nvPr>
            <p:ph type="body" idx="1"/>
          </p:nvPr>
        </p:nvSpPr>
        <p:spPr>
          <a:xfrm>
            <a:off x="3240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95" name="Google Shape;2295;p177"/>
          <p:cNvSpPr txBox="1">
            <a:spLocks noGrp="1"/>
          </p:cNvSpPr>
          <p:nvPr>
            <p:ph type="body" idx="3"/>
          </p:nvPr>
        </p:nvSpPr>
        <p:spPr>
          <a:xfrm>
            <a:off x="32904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96" name="Google Shape;2296;p177"/>
          <p:cNvSpPr>
            <a:spLocks noGrp="1"/>
          </p:cNvSpPr>
          <p:nvPr>
            <p:ph type="pic" idx="4"/>
          </p:nvPr>
        </p:nvSpPr>
        <p:spPr>
          <a:xfrm>
            <a:off x="32904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97" name="Google Shape;2297;p177"/>
          <p:cNvSpPr>
            <a:spLocks noGrp="1"/>
          </p:cNvSpPr>
          <p:nvPr>
            <p:ph type="pic" idx="5"/>
          </p:nvPr>
        </p:nvSpPr>
        <p:spPr>
          <a:xfrm>
            <a:off x="6256800" y="809950"/>
            <a:ext cx="2563200" cy="231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298" name="Google Shape;2298;p177"/>
          <p:cNvSpPr txBox="1">
            <a:spLocks noGrp="1"/>
          </p:cNvSpPr>
          <p:nvPr>
            <p:ph type="body" idx="6"/>
          </p:nvPr>
        </p:nvSpPr>
        <p:spPr>
          <a:xfrm>
            <a:off x="6262200" y="3240000"/>
            <a:ext cx="2563200" cy="1580400"/>
          </a:xfrm>
          <a:prstGeom prst="rect">
            <a:avLst/>
          </a:prstGeom>
        </p:spPr>
        <p:txBody>
          <a:bodyPr spcFirstLastPara="1" wrap="square" lIns="0" tIns="0" rIns="0" bIns="0" anchor="t" anchorCtr="0">
            <a:sp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42900">
              <a:spcBef>
                <a:spcPts val="1000"/>
              </a:spcBef>
              <a:spcAft>
                <a:spcPts val="0"/>
              </a:spcAft>
              <a:buSzPts val="1800"/>
              <a:buFont typeface="Lexend"/>
              <a:buChar char="–"/>
              <a:defRPr sz="1800">
                <a:latin typeface="Lexend"/>
                <a:ea typeface="Lexend"/>
                <a:cs typeface="Lexend"/>
                <a:sym typeface="Lexend"/>
              </a:defRPr>
            </a:lvl2pPr>
            <a:lvl3pPr marL="1371600" lvl="2" indent="-342900">
              <a:spcBef>
                <a:spcPts val="1000"/>
              </a:spcBef>
              <a:spcAft>
                <a:spcPts val="0"/>
              </a:spcAft>
              <a:buSzPts val="1800"/>
              <a:buFont typeface="Lexend"/>
              <a:buChar char="–"/>
              <a:defRPr sz="1800">
                <a:latin typeface="Lexend"/>
                <a:ea typeface="Lexend"/>
                <a:cs typeface="Lexend"/>
                <a:sym typeface="Lexend"/>
              </a:defRPr>
            </a:lvl3pPr>
            <a:lvl4pPr marL="1828800" lvl="3" indent="-342900">
              <a:spcBef>
                <a:spcPts val="800"/>
              </a:spcBef>
              <a:spcAft>
                <a:spcPts val="0"/>
              </a:spcAft>
              <a:buSzPts val="1800"/>
              <a:buFont typeface="Lexend"/>
              <a:buChar char="–"/>
              <a:defRPr sz="18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299" name="Google Shape;2299;p177"/>
          <p:cNvSpPr txBox="1">
            <a:spLocks noGrp="1"/>
          </p:cNvSpPr>
          <p:nvPr>
            <p:ph type="title"/>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00" name="Google Shape;2300;p177"/>
          <p:cNvSpPr txBox="1">
            <a:spLocks noGrp="1"/>
          </p:cNvSpPr>
          <p:nvPr>
            <p:ph type="body" idx="7"/>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1.00 Explanation images with title 3 - purple">
  <p:cSld name="TITLE_AND_TWO_COLUMNS_1_1_6_2_1_4_1_1_2_1_1">
    <p:spTree>
      <p:nvGrpSpPr>
        <p:cNvPr id="1" name="Shape 2301"/>
        <p:cNvGrpSpPr/>
        <p:nvPr/>
      </p:nvGrpSpPr>
      <p:grpSpPr>
        <a:xfrm>
          <a:off x="0" y="0"/>
          <a:ext cx="0" cy="0"/>
          <a:chOff x="0" y="0"/>
          <a:chExt cx="0" cy="0"/>
        </a:xfrm>
      </p:grpSpPr>
      <p:sp>
        <p:nvSpPr>
          <p:cNvPr id="2302" name="Google Shape;2302;p178"/>
          <p:cNvSpPr>
            <a:spLocks noGrp="1"/>
          </p:cNvSpPr>
          <p:nvPr>
            <p:ph type="pic" idx="2"/>
          </p:nvPr>
        </p:nvSpPr>
        <p:spPr>
          <a:xfrm>
            <a:off x="346125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grpSp>
        <p:nvGrpSpPr>
          <p:cNvPr id="2303" name="Google Shape;2303;p178"/>
          <p:cNvGrpSpPr/>
          <p:nvPr/>
        </p:nvGrpSpPr>
        <p:grpSpPr>
          <a:xfrm>
            <a:off x="-1" y="-2"/>
            <a:ext cx="9151203" cy="649227"/>
            <a:chOff x="-1" y="-2"/>
            <a:chExt cx="9151203" cy="649227"/>
          </a:xfrm>
        </p:grpSpPr>
        <p:pic>
          <p:nvPicPr>
            <p:cNvPr id="2304" name="Google Shape;2304;p178"/>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2305" name="Google Shape;2305;p178"/>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6" name="Google Shape;2306;p178"/>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307" name="Google Shape;2307;p178"/>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308" name="Google Shape;2308;p178"/>
          <p:cNvSpPr>
            <a:spLocks noGrp="1"/>
          </p:cNvSpPr>
          <p:nvPr>
            <p:ph type="pic" idx="3"/>
          </p:nvPr>
        </p:nvSpPr>
        <p:spPr>
          <a:xfrm>
            <a:off x="6657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09" name="Google Shape;2309;p178"/>
          <p:cNvSpPr txBox="1">
            <a:spLocks noGrp="1"/>
          </p:cNvSpPr>
          <p:nvPr>
            <p:ph type="body" idx="1"/>
          </p:nvPr>
        </p:nvSpPr>
        <p:spPr>
          <a:xfrm>
            <a:off x="6657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10" name="Google Shape;2310;p178"/>
          <p:cNvSpPr txBox="1">
            <a:spLocks noGrp="1"/>
          </p:cNvSpPr>
          <p:nvPr>
            <p:ph type="body" idx="4"/>
          </p:nvPr>
        </p:nvSpPr>
        <p:spPr>
          <a:xfrm>
            <a:off x="346125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11" name="Google Shape;2311;p178"/>
          <p:cNvSpPr>
            <a:spLocks noGrp="1"/>
          </p:cNvSpPr>
          <p:nvPr>
            <p:ph type="pic" idx="5"/>
          </p:nvPr>
        </p:nvSpPr>
        <p:spPr>
          <a:xfrm>
            <a:off x="62568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12" name="Google Shape;2312;p178"/>
          <p:cNvSpPr txBox="1">
            <a:spLocks noGrp="1"/>
          </p:cNvSpPr>
          <p:nvPr>
            <p:ph type="body" idx="6"/>
          </p:nvPr>
        </p:nvSpPr>
        <p:spPr>
          <a:xfrm>
            <a:off x="62568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13" name="Google Shape;2313;p178"/>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14" name="Google Shape;2314;p178"/>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15" name="Google Shape;2315;p178"/>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2.00 Explanation images with title 3 - jade">
  <p:cSld name="TITLE_AND_TWO_COLUMNS_1_1_6_2_1_4_1_1_2_1_1_1">
    <p:spTree>
      <p:nvGrpSpPr>
        <p:cNvPr id="1" name="Shape 2316"/>
        <p:cNvGrpSpPr/>
        <p:nvPr/>
      </p:nvGrpSpPr>
      <p:grpSpPr>
        <a:xfrm>
          <a:off x="0" y="0"/>
          <a:ext cx="0" cy="0"/>
          <a:chOff x="0" y="0"/>
          <a:chExt cx="0" cy="0"/>
        </a:xfrm>
      </p:grpSpPr>
      <p:grpSp>
        <p:nvGrpSpPr>
          <p:cNvPr id="2317" name="Google Shape;2317;p179"/>
          <p:cNvGrpSpPr/>
          <p:nvPr/>
        </p:nvGrpSpPr>
        <p:grpSpPr>
          <a:xfrm>
            <a:off x="-1" y="-2"/>
            <a:ext cx="9151203" cy="649236"/>
            <a:chOff x="-1" y="-2"/>
            <a:chExt cx="9151203" cy="649236"/>
          </a:xfrm>
        </p:grpSpPr>
        <p:pic>
          <p:nvPicPr>
            <p:cNvPr id="2318" name="Google Shape;2318;p17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319" name="Google Shape;2319;p179"/>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179"/>
          <p:cNvSpPr>
            <a:spLocks noGrp="1"/>
          </p:cNvSpPr>
          <p:nvPr>
            <p:ph type="pic" idx="2"/>
          </p:nvPr>
        </p:nvSpPr>
        <p:spPr>
          <a:xfrm>
            <a:off x="346125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pic>
        <p:nvPicPr>
          <p:cNvPr id="2321" name="Google Shape;2321;p179"/>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322" name="Google Shape;2322;p179"/>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323" name="Google Shape;2323;p179"/>
          <p:cNvSpPr>
            <a:spLocks noGrp="1"/>
          </p:cNvSpPr>
          <p:nvPr>
            <p:ph type="pic" idx="3"/>
          </p:nvPr>
        </p:nvSpPr>
        <p:spPr>
          <a:xfrm>
            <a:off x="6657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24" name="Google Shape;2324;p179"/>
          <p:cNvSpPr txBox="1">
            <a:spLocks noGrp="1"/>
          </p:cNvSpPr>
          <p:nvPr>
            <p:ph type="body" idx="1"/>
          </p:nvPr>
        </p:nvSpPr>
        <p:spPr>
          <a:xfrm>
            <a:off x="6657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25" name="Google Shape;2325;p179"/>
          <p:cNvSpPr txBox="1">
            <a:spLocks noGrp="1"/>
          </p:cNvSpPr>
          <p:nvPr>
            <p:ph type="body" idx="4"/>
          </p:nvPr>
        </p:nvSpPr>
        <p:spPr>
          <a:xfrm>
            <a:off x="346125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26" name="Google Shape;2326;p179"/>
          <p:cNvSpPr>
            <a:spLocks noGrp="1"/>
          </p:cNvSpPr>
          <p:nvPr>
            <p:ph type="pic" idx="5"/>
          </p:nvPr>
        </p:nvSpPr>
        <p:spPr>
          <a:xfrm>
            <a:off x="62568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27" name="Google Shape;2327;p179"/>
          <p:cNvSpPr txBox="1">
            <a:spLocks noGrp="1"/>
          </p:cNvSpPr>
          <p:nvPr>
            <p:ph type="body" idx="6"/>
          </p:nvPr>
        </p:nvSpPr>
        <p:spPr>
          <a:xfrm>
            <a:off x="62568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28" name="Google Shape;2328;p179"/>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29" name="Google Shape;2329;p179"/>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0" name="Google Shape;2330;p179"/>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3.00 Explanation images with title 3 - blue">
  <p:cSld name="TITLE_AND_TWO_COLUMNS_1_1_6_2_1_4_1_1_2_1_1_1_1">
    <p:spTree>
      <p:nvGrpSpPr>
        <p:cNvPr id="1" name="Shape 2331"/>
        <p:cNvGrpSpPr/>
        <p:nvPr/>
      </p:nvGrpSpPr>
      <p:grpSpPr>
        <a:xfrm>
          <a:off x="0" y="0"/>
          <a:ext cx="0" cy="0"/>
          <a:chOff x="0" y="0"/>
          <a:chExt cx="0" cy="0"/>
        </a:xfrm>
      </p:grpSpPr>
      <p:grpSp>
        <p:nvGrpSpPr>
          <p:cNvPr id="2332" name="Google Shape;2332;p180"/>
          <p:cNvGrpSpPr/>
          <p:nvPr/>
        </p:nvGrpSpPr>
        <p:grpSpPr>
          <a:xfrm>
            <a:off x="-1" y="-2"/>
            <a:ext cx="9151203" cy="649236"/>
            <a:chOff x="-1" y="-2"/>
            <a:chExt cx="9151203" cy="649236"/>
          </a:xfrm>
        </p:grpSpPr>
        <p:pic>
          <p:nvPicPr>
            <p:cNvPr id="2333" name="Google Shape;2333;p18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334" name="Google Shape;2334;p180"/>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180"/>
          <p:cNvSpPr>
            <a:spLocks noGrp="1"/>
          </p:cNvSpPr>
          <p:nvPr>
            <p:ph type="pic" idx="2"/>
          </p:nvPr>
        </p:nvSpPr>
        <p:spPr>
          <a:xfrm>
            <a:off x="346125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pic>
        <p:nvPicPr>
          <p:cNvPr id="2336" name="Google Shape;2336;p180"/>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337" name="Google Shape;2337;p180"/>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338" name="Google Shape;2338;p180"/>
          <p:cNvSpPr>
            <a:spLocks noGrp="1"/>
          </p:cNvSpPr>
          <p:nvPr>
            <p:ph type="pic" idx="3"/>
          </p:nvPr>
        </p:nvSpPr>
        <p:spPr>
          <a:xfrm>
            <a:off x="6657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39" name="Google Shape;2339;p180"/>
          <p:cNvSpPr txBox="1">
            <a:spLocks noGrp="1"/>
          </p:cNvSpPr>
          <p:nvPr>
            <p:ph type="body" idx="1"/>
          </p:nvPr>
        </p:nvSpPr>
        <p:spPr>
          <a:xfrm>
            <a:off x="6657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40" name="Google Shape;2340;p180"/>
          <p:cNvSpPr txBox="1">
            <a:spLocks noGrp="1"/>
          </p:cNvSpPr>
          <p:nvPr>
            <p:ph type="body" idx="4"/>
          </p:nvPr>
        </p:nvSpPr>
        <p:spPr>
          <a:xfrm>
            <a:off x="346125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41" name="Google Shape;2341;p180"/>
          <p:cNvSpPr>
            <a:spLocks noGrp="1"/>
          </p:cNvSpPr>
          <p:nvPr>
            <p:ph type="pic" idx="5"/>
          </p:nvPr>
        </p:nvSpPr>
        <p:spPr>
          <a:xfrm>
            <a:off x="62568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42" name="Google Shape;2342;p180"/>
          <p:cNvSpPr txBox="1">
            <a:spLocks noGrp="1"/>
          </p:cNvSpPr>
          <p:nvPr>
            <p:ph type="body" idx="6"/>
          </p:nvPr>
        </p:nvSpPr>
        <p:spPr>
          <a:xfrm>
            <a:off x="62568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43" name="Google Shape;2343;p180"/>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4" name="Google Shape;2344;p180"/>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5" name="Google Shape;2345;p180"/>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4.00 Explanation images with title 3 - pink">
  <p:cSld name="TITLE_AND_TWO_COLUMNS_1_1_6_2_1_4_1_1_2_1_1_1_1_1">
    <p:spTree>
      <p:nvGrpSpPr>
        <p:cNvPr id="1" name="Shape 2346"/>
        <p:cNvGrpSpPr/>
        <p:nvPr/>
      </p:nvGrpSpPr>
      <p:grpSpPr>
        <a:xfrm>
          <a:off x="0" y="0"/>
          <a:ext cx="0" cy="0"/>
          <a:chOff x="0" y="0"/>
          <a:chExt cx="0" cy="0"/>
        </a:xfrm>
      </p:grpSpPr>
      <p:grpSp>
        <p:nvGrpSpPr>
          <p:cNvPr id="2347" name="Google Shape;2347;p181"/>
          <p:cNvGrpSpPr/>
          <p:nvPr/>
        </p:nvGrpSpPr>
        <p:grpSpPr>
          <a:xfrm>
            <a:off x="0" y="1"/>
            <a:ext cx="9151202" cy="649234"/>
            <a:chOff x="0" y="1"/>
            <a:chExt cx="9151202" cy="649234"/>
          </a:xfrm>
        </p:grpSpPr>
        <p:pic>
          <p:nvPicPr>
            <p:cNvPr id="2348" name="Google Shape;2348;p18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2349" name="Google Shape;2349;p181"/>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0" name="Google Shape;2350;p181"/>
          <p:cNvSpPr>
            <a:spLocks noGrp="1"/>
          </p:cNvSpPr>
          <p:nvPr>
            <p:ph type="pic" idx="2"/>
          </p:nvPr>
        </p:nvSpPr>
        <p:spPr>
          <a:xfrm>
            <a:off x="346125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pic>
        <p:nvPicPr>
          <p:cNvPr id="2351" name="Google Shape;2351;p181"/>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2352" name="Google Shape;2352;p181"/>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
        <p:nvSpPr>
          <p:cNvPr id="2353" name="Google Shape;2353;p181"/>
          <p:cNvSpPr>
            <a:spLocks noGrp="1"/>
          </p:cNvSpPr>
          <p:nvPr>
            <p:ph type="pic" idx="3"/>
          </p:nvPr>
        </p:nvSpPr>
        <p:spPr>
          <a:xfrm>
            <a:off x="6657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54" name="Google Shape;2354;p181"/>
          <p:cNvSpPr txBox="1">
            <a:spLocks noGrp="1"/>
          </p:cNvSpPr>
          <p:nvPr>
            <p:ph type="body" idx="1"/>
          </p:nvPr>
        </p:nvSpPr>
        <p:spPr>
          <a:xfrm>
            <a:off x="6657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55" name="Google Shape;2355;p181"/>
          <p:cNvSpPr txBox="1">
            <a:spLocks noGrp="1"/>
          </p:cNvSpPr>
          <p:nvPr>
            <p:ph type="body" idx="4"/>
          </p:nvPr>
        </p:nvSpPr>
        <p:spPr>
          <a:xfrm>
            <a:off x="346125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56" name="Google Shape;2356;p181"/>
          <p:cNvSpPr>
            <a:spLocks noGrp="1"/>
          </p:cNvSpPr>
          <p:nvPr>
            <p:ph type="pic" idx="5"/>
          </p:nvPr>
        </p:nvSpPr>
        <p:spPr>
          <a:xfrm>
            <a:off x="6256800" y="1855875"/>
            <a:ext cx="2221500" cy="2157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sp>
      <p:sp>
        <p:nvSpPr>
          <p:cNvPr id="2357" name="Google Shape;2357;p181"/>
          <p:cNvSpPr txBox="1">
            <a:spLocks noGrp="1"/>
          </p:cNvSpPr>
          <p:nvPr>
            <p:ph type="body" idx="6"/>
          </p:nvPr>
        </p:nvSpPr>
        <p:spPr>
          <a:xfrm>
            <a:off x="6256800" y="1487400"/>
            <a:ext cx="2221500" cy="1580400"/>
          </a:xfrm>
          <a:prstGeom prst="rect">
            <a:avLst/>
          </a:prstGeom>
        </p:spPr>
        <p:txBody>
          <a:bodyPr spcFirstLastPara="1" wrap="square" lIns="0" tIns="0" rIns="0" bIns="0" anchor="t" anchorCtr="0">
            <a:spAutoFit/>
          </a:bodyPr>
          <a:lstStyle>
            <a:lvl1pPr marL="457200" lvl="0" indent="-355600">
              <a:lnSpc>
                <a:spcPct val="115000"/>
              </a:lnSpc>
              <a:spcBef>
                <a:spcPts val="0"/>
              </a:spcBef>
              <a:spcAft>
                <a:spcPts val="0"/>
              </a:spcAft>
              <a:buSzPts val="2000"/>
              <a:buFont typeface="Lexend"/>
              <a:buChar char="●"/>
              <a:defRPr sz="2000">
                <a:latin typeface="Lexend"/>
                <a:ea typeface="Lexend"/>
                <a:cs typeface="Lexend"/>
                <a:sym typeface="Lexend"/>
              </a:defRPr>
            </a:lvl1pPr>
            <a:lvl2pPr marL="914400" lvl="1" indent="-355600">
              <a:spcBef>
                <a:spcPts val="1000"/>
              </a:spcBef>
              <a:spcAft>
                <a:spcPts val="0"/>
              </a:spcAft>
              <a:buSzPts val="2000"/>
              <a:buFont typeface="Lexend"/>
              <a:buChar char="–"/>
              <a:defRPr sz="20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55600">
              <a:spcBef>
                <a:spcPts val="800"/>
              </a:spcBef>
              <a:spcAft>
                <a:spcPts val="0"/>
              </a:spcAft>
              <a:buSzPts val="2000"/>
              <a:buFont typeface="Lexend"/>
              <a:buChar char="–"/>
              <a:defRPr sz="2000">
                <a:latin typeface="Lexend"/>
                <a:ea typeface="Lexend"/>
                <a:cs typeface="Lexend"/>
                <a:sym typeface="Lexend"/>
              </a:defRPr>
            </a:lvl4pPr>
            <a:lvl5pPr marL="2286000" lvl="4" indent="-355600">
              <a:spcBef>
                <a:spcPts val="800"/>
              </a:spcBef>
              <a:spcAft>
                <a:spcPts val="0"/>
              </a:spcAft>
              <a:buSzPts val="2000"/>
              <a:buFont typeface="Lexend"/>
              <a:buChar char="–"/>
              <a:defRPr sz="2000">
                <a:latin typeface="Lexend"/>
                <a:ea typeface="Lexend"/>
                <a:cs typeface="Lexend"/>
                <a:sym typeface="Lexend"/>
              </a:defRPr>
            </a:lvl5pPr>
            <a:lvl6pPr marL="2743200" lvl="5" indent="-355600">
              <a:spcBef>
                <a:spcPts val="600"/>
              </a:spcBef>
              <a:spcAft>
                <a:spcPts val="0"/>
              </a:spcAft>
              <a:buSzPts val="2000"/>
              <a:buFont typeface="Lexend"/>
              <a:buChar char="–"/>
              <a:defRPr sz="2000">
                <a:latin typeface="Lexend"/>
                <a:ea typeface="Lexend"/>
                <a:cs typeface="Lexend"/>
                <a:sym typeface="Lexend"/>
              </a:defRPr>
            </a:lvl6pPr>
            <a:lvl7pPr marL="3200400" lvl="6" indent="-355600">
              <a:spcBef>
                <a:spcPts val="600"/>
              </a:spcBef>
              <a:spcAft>
                <a:spcPts val="0"/>
              </a:spcAft>
              <a:buSzPts val="2000"/>
              <a:buFont typeface="Lexend"/>
              <a:buChar char="–"/>
              <a:defRPr sz="2000">
                <a:latin typeface="Lexend"/>
                <a:ea typeface="Lexend"/>
                <a:cs typeface="Lexend"/>
                <a:sym typeface="Lexend"/>
              </a:defRPr>
            </a:lvl7pPr>
            <a:lvl8pPr marL="3657600" lvl="7" indent="-355600">
              <a:spcBef>
                <a:spcPts val="400"/>
              </a:spcBef>
              <a:spcAft>
                <a:spcPts val="0"/>
              </a:spcAft>
              <a:buSzPts val="2000"/>
              <a:buFont typeface="Lexend"/>
              <a:buChar char="–"/>
              <a:defRPr sz="2000">
                <a:latin typeface="Lexend"/>
                <a:ea typeface="Lexend"/>
                <a:cs typeface="Lexend"/>
                <a:sym typeface="Lexend"/>
              </a:defRPr>
            </a:lvl8pPr>
            <a:lvl9pPr marL="4114800" lvl="8" indent="-355600">
              <a:spcBef>
                <a:spcPts val="400"/>
              </a:spcBef>
              <a:spcAft>
                <a:spcPts val="200"/>
              </a:spcAft>
              <a:buSzPts val="2000"/>
              <a:buFont typeface="Lexend"/>
              <a:buChar char="–"/>
              <a:defRPr sz="2000">
                <a:latin typeface="Lexend"/>
                <a:ea typeface="Lexend"/>
                <a:cs typeface="Lexend"/>
                <a:sym typeface="Lexend"/>
              </a:defRPr>
            </a:lvl9pPr>
          </a:lstStyle>
          <a:p>
            <a:endParaRPr/>
          </a:p>
        </p:txBody>
      </p:sp>
      <p:sp>
        <p:nvSpPr>
          <p:cNvPr id="2358" name="Google Shape;2358;p181"/>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59" name="Google Shape;2359;p181"/>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60" name="Google Shape;2360;p181"/>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9.7 Warm up 1">
  <p:cSld name="CUSTOM_3_1_2">
    <p:spTree>
      <p:nvGrpSpPr>
        <p:cNvPr id="1" name="Shape 2361"/>
        <p:cNvGrpSpPr/>
        <p:nvPr/>
      </p:nvGrpSpPr>
      <p:grpSpPr>
        <a:xfrm>
          <a:off x="0" y="0"/>
          <a:ext cx="0" cy="0"/>
          <a:chOff x="0" y="0"/>
          <a:chExt cx="0" cy="0"/>
        </a:xfrm>
      </p:grpSpPr>
      <p:sp>
        <p:nvSpPr>
          <p:cNvPr id="2362" name="Google Shape;2362;p182"/>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3" name="Google Shape;2363;p182"/>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364" name="Google Shape;2364;p182"/>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Warm up</a:t>
            </a:r>
            <a:endParaRPr sz="2000" b="0" i="0" u="none" strike="noStrike" cap="none">
              <a:solidFill>
                <a:schemeClr val="dk1"/>
              </a:solidFill>
              <a:latin typeface="Calibri"/>
              <a:ea typeface="Calibri"/>
              <a:cs typeface="Calibri"/>
              <a:sym typeface="Calibri"/>
            </a:endParaRPr>
          </a:p>
        </p:txBody>
      </p:sp>
      <p:sp>
        <p:nvSpPr>
          <p:cNvPr id="2365" name="Google Shape;2365;p182"/>
          <p:cNvSpPr txBox="1">
            <a:spLocks noGrp="1"/>
          </p:cNvSpPr>
          <p:nvPr>
            <p:ph type="body" idx="1"/>
          </p:nvPr>
        </p:nvSpPr>
        <p:spPr>
          <a:xfrm>
            <a:off x="324000" y="927600"/>
            <a:ext cx="8113800" cy="37404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366" name="Google Shape;2366;p182"/>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9.7 Warm up  2">
  <p:cSld name="CUSTOM_3_1_2_1">
    <p:bg>
      <p:bgPr>
        <a:solidFill>
          <a:srgbClr val="EBFBEB"/>
        </a:solidFill>
        <a:effectLst/>
      </p:bgPr>
    </p:bg>
    <p:spTree>
      <p:nvGrpSpPr>
        <p:cNvPr id="1" name="Shape 2367"/>
        <p:cNvGrpSpPr/>
        <p:nvPr/>
      </p:nvGrpSpPr>
      <p:grpSpPr>
        <a:xfrm>
          <a:off x="0" y="0"/>
          <a:ext cx="0" cy="0"/>
          <a:chOff x="0" y="0"/>
          <a:chExt cx="0" cy="0"/>
        </a:xfrm>
      </p:grpSpPr>
      <p:sp>
        <p:nvSpPr>
          <p:cNvPr id="2368" name="Google Shape;2368;p183"/>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3"/>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0" name="Google Shape;2370;p183"/>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371" name="Google Shape;2371;p183"/>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Warm up</a:t>
            </a:r>
            <a:endParaRPr sz="2000" b="0" i="0" u="none" strike="noStrike" cap="none">
              <a:solidFill>
                <a:schemeClr val="dk1"/>
              </a:solidFill>
              <a:latin typeface="Calibri"/>
              <a:ea typeface="Calibri"/>
              <a:cs typeface="Calibri"/>
              <a:sym typeface="Calibri"/>
            </a:endParaRPr>
          </a:p>
        </p:txBody>
      </p:sp>
      <p:sp>
        <p:nvSpPr>
          <p:cNvPr id="2372" name="Google Shape;2372;p183"/>
          <p:cNvSpPr txBox="1">
            <a:spLocks noGrp="1"/>
          </p:cNvSpPr>
          <p:nvPr>
            <p:ph type="body" idx="1"/>
          </p:nvPr>
        </p:nvSpPr>
        <p:spPr>
          <a:xfrm>
            <a:off x="324000" y="775200"/>
            <a:ext cx="3982200" cy="35448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373" name="Google Shape;2373;p183"/>
          <p:cNvSpPr txBox="1">
            <a:spLocks noGrp="1"/>
          </p:cNvSpPr>
          <p:nvPr>
            <p:ph type="body" idx="2"/>
          </p:nvPr>
        </p:nvSpPr>
        <p:spPr>
          <a:xfrm>
            <a:off x="4824000" y="775200"/>
            <a:ext cx="3982200" cy="35448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374" name="Google Shape;2374;p183"/>
          <p:cNvSpPr txBox="1">
            <a:spLocks noGrp="1"/>
          </p:cNvSpPr>
          <p:nvPr>
            <p:ph type="body" idx="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Z.0 Title slide - Religious education">
  <p:cSld name="Title Slide 2_1_1_1_1_1_1_1_1_1_1_1_1_1">
    <p:bg>
      <p:bgPr>
        <a:solidFill>
          <a:srgbClr val="BEF2BD"/>
        </a:solidFill>
        <a:effectLst/>
      </p:bgPr>
    </p:bg>
    <p:spTree>
      <p:nvGrpSpPr>
        <p:cNvPr id="1" name="Shape 178"/>
        <p:cNvGrpSpPr/>
        <p:nvPr/>
      </p:nvGrpSpPr>
      <p:grpSpPr>
        <a:xfrm>
          <a:off x="0" y="0"/>
          <a:ext cx="0" cy="0"/>
          <a:chOff x="0" y="0"/>
          <a:chExt cx="0" cy="0"/>
        </a:xfrm>
      </p:grpSpPr>
      <p:pic>
        <p:nvPicPr>
          <p:cNvPr id="179" name="Google Shape;179;p19"/>
          <p:cNvPicPr preferRelativeResize="0"/>
          <p:nvPr/>
        </p:nvPicPr>
        <p:blipFill rotWithShape="1">
          <a:blip r:embed="rId2">
            <a:alphaModFix/>
          </a:blip>
          <a:srcRect l="6209" r="6209"/>
          <a:stretch/>
        </p:blipFill>
        <p:spPr>
          <a:xfrm>
            <a:off x="324000" y="4008600"/>
            <a:ext cx="2271875" cy="128000"/>
          </a:xfrm>
          <a:prstGeom prst="rect">
            <a:avLst/>
          </a:prstGeom>
          <a:noFill/>
          <a:ln>
            <a:noFill/>
          </a:ln>
        </p:spPr>
      </p:pic>
      <p:sp>
        <p:nvSpPr>
          <p:cNvPr id="180" name="Google Shape;180;p19"/>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9"/>
          <p:cNvSpPr txBox="1"/>
          <p:nvPr/>
        </p:nvSpPr>
        <p:spPr>
          <a:xfrm>
            <a:off x="323850" y="3781525"/>
            <a:ext cx="2798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Religious education</a:t>
            </a:r>
            <a:endParaRPr sz="1700" b="1">
              <a:latin typeface="Lexend"/>
              <a:ea typeface="Lexend"/>
              <a:cs typeface="Lexend"/>
              <a:sym typeface="Lexend"/>
            </a:endParaRPr>
          </a:p>
        </p:txBody>
      </p:sp>
      <p:pic>
        <p:nvPicPr>
          <p:cNvPr id="182" name="Google Shape;182;p19"/>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83" name="Google Shape;183;p19"/>
          <p:cNvGrpSpPr/>
          <p:nvPr/>
        </p:nvGrpSpPr>
        <p:grpSpPr>
          <a:xfrm>
            <a:off x="6156975" y="0"/>
            <a:ext cx="2987025" cy="3854074"/>
            <a:chOff x="6156975" y="0"/>
            <a:chExt cx="2987025" cy="3854074"/>
          </a:xfrm>
        </p:grpSpPr>
        <p:pic>
          <p:nvPicPr>
            <p:cNvPr id="184" name="Google Shape;184;p19"/>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85" name="Google Shape;185;p19"/>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86" name="Google Shape;186;p19"/>
          <p:cNvPicPr preferRelativeResize="0"/>
          <p:nvPr/>
        </p:nvPicPr>
        <p:blipFill>
          <a:blip r:embed="rId5">
            <a:alphaModFix/>
          </a:blip>
          <a:stretch>
            <a:fillRect/>
          </a:stretch>
        </p:blipFill>
        <p:spPr>
          <a:xfrm rot="-360003">
            <a:off x="6754136" y="1062731"/>
            <a:ext cx="2012844" cy="1854018"/>
          </a:xfrm>
          <a:prstGeom prst="rect">
            <a:avLst/>
          </a:prstGeom>
          <a:noFill/>
          <a:ln>
            <a:noFill/>
          </a:ln>
        </p:spPr>
      </p:pic>
      <p:sp>
        <p:nvSpPr>
          <p:cNvPr id="187" name="Google Shape;187;p19"/>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88" name="Google Shape;188;p19"/>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9.7 Ground rules">
  <p:cSld name="CUSTOM_3_1_2_2">
    <p:spTree>
      <p:nvGrpSpPr>
        <p:cNvPr id="1" name="Shape 2375"/>
        <p:cNvGrpSpPr/>
        <p:nvPr/>
      </p:nvGrpSpPr>
      <p:grpSpPr>
        <a:xfrm>
          <a:off x="0" y="0"/>
          <a:ext cx="0" cy="0"/>
          <a:chOff x="0" y="0"/>
          <a:chExt cx="0" cy="0"/>
        </a:xfrm>
      </p:grpSpPr>
      <p:sp>
        <p:nvSpPr>
          <p:cNvPr id="2376" name="Google Shape;2376;p184"/>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7" name="Google Shape;2377;p184"/>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378" name="Google Shape;2378;p184"/>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Ground rules</a:t>
            </a:r>
            <a:endParaRPr sz="2000" b="0" i="0" u="none" strike="noStrike" cap="none">
              <a:solidFill>
                <a:schemeClr val="dk1"/>
              </a:solidFill>
              <a:latin typeface="Calibri"/>
              <a:ea typeface="Calibri"/>
              <a:cs typeface="Calibri"/>
              <a:sym typeface="Calibri"/>
            </a:endParaRPr>
          </a:p>
        </p:txBody>
      </p:sp>
      <p:sp>
        <p:nvSpPr>
          <p:cNvPr id="2379" name="Google Shape;2379;p184"/>
          <p:cNvSpPr txBox="1">
            <a:spLocks noGrp="1"/>
          </p:cNvSpPr>
          <p:nvPr>
            <p:ph type="body" idx="1"/>
          </p:nvPr>
        </p:nvSpPr>
        <p:spPr>
          <a:xfrm>
            <a:off x="324000" y="927600"/>
            <a:ext cx="8113800" cy="3740400"/>
          </a:xfrm>
          <a:prstGeom prst="rect">
            <a:avLst/>
          </a:prstGeom>
        </p:spPr>
        <p:txBody>
          <a:bodyPr spcFirstLastPara="1" wrap="square" lIns="0" tIns="0" rIns="0" bIns="0" anchor="t" anchorCtr="0">
            <a:sp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2380" name="Google Shape;2380;p184"/>
          <p:cNvSpPr txBox="1">
            <a:spLocks noGrp="1"/>
          </p:cNvSpPr>
          <p:nvPr>
            <p:ph type="body" idx="2"/>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1.03 CfU 3 options - match - purple 1">
  <p:cSld name="TITLE_AND_TWO_COLUMNS_1_1_7_1_1_4">
    <p:bg>
      <p:bgPr>
        <a:solidFill>
          <a:srgbClr val="F3EEFB"/>
        </a:solidFill>
        <a:effectLst/>
      </p:bgPr>
    </p:bg>
    <p:spTree>
      <p:nvGrpSpPr>
        <p:cNvPr id="1" name="Shape 2381"/>
        <p:cNvGrpSpPr/>
        <p:nvPr/>
      </p:nvGrpSpPr>
      <p:grpSpPr>
        <a:xfrm>
          <a:off x="0" y="0"/>
          <a:ext cx="0" cy="0"/>
          <a:chOff x="0" y="0"/>
          <a:chExt cx="0" cy="0"/>
        </a:xfrm>
      </p:grpSpPr>
      <p:pic>
        <p:nvPicPr>
          <p:cNvPr id="2382" name="Google Shape;2382;p185"/>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2383" name="Google Shape;2383;p185"/>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5"/>
          <p:cNvSpPr txBox="1">
            <a:spLocks noGrp="1"/>
          </p:cNvSpPr>
          <p:nvPr>
            <p:ph type="title"/>
          </p:nvPr>
        </p:nvSpPr>
        <p:spPr>
          <a:xfrm>
            <a:off x="324000" y="748763"/>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385" name="Google Shape;2385;p18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2386" name="Google Shape;2386;p18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2387" name="Google Shape;2387;p185"/>
          <p:cNvSpPr txBox="1">
            <a:spLocks noGrp="1"/>
          </p:cNvSpPr>
          <p:nvPr>
            <p:ph type="subTitle" idx="1"/>
          </p:nvPr>
        </p:nvSpPr>
        <p:spPr>
          <a:xfrm>
            <a:off x="103442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388" name="Google Shape;2388;p185"/>
          <p:cNvSpPr txBox="1">
            <a:spLocks noGrp="1"/>
          </p:cNvSpPr>
          <p:nvPr>
            <p:ph type="subTitle" idx="2"/>
          </p:nvPr>
        </p:nvSpPr>
        <p:spPr>
          <a:xfrm>
            <a:off x="103442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389" name="Google Shape;2389;p185"/>
          <p:cNvSpPr txBox="1">
            <a:spLocks noGrp="1"/>
          </p:cNvSpPr>
          <p:nvPr>
            <p:ph type="subTitle" idx="3"/>
          </p:nvPr>
        </p:nvSpPr>
        <p:spPr>
          <a:xfrm>
            <a:off x="103442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2390" name="Google Shape;2390;p185"/>
          <p:cNvGrpSpPr/>
          <p:nvPr/>
        </p:nvGrpSpPr>
        <p:grpSpPr>
          <a:xfrm>
            <a:off x="323653" y="1804438"/>
            <a:ext cx="457200" cy="457200"/>
            <a:chOff x="1020916" y="1442088"/>
            <a:chExt cx="457200" cy="457200"/>
          </a:xfrm>
        </p:grpSpPr>
        <p:pic>
          <p:nvPicPr>
            <p:cNvPr id="2391" name="Google Shape;2391;p18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392" name="Google Shape;2392;p18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2393" name="Google Shape;2393;p185"/>
          <p:cNvGrpSpPr/>
          <p:nvPr/>
        </p:nvGrpSpPr>
        <p:grpSpPr>
          <a:xfrm>
            <a:off x="323653" y="2766575"/>
            <a:ext cx="457200" cy="457200"/>
            <a:chOff x="1020916" y="1442088"/>
            <a:chExt cx="457200" cy="457200"/>
          </a:xfrm>
        </p:grpSpPr>
        <p:pic>
          <p:nvPicPr>
            <p:cNvPr id="2394" name="Google Shape;2394;p18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395" name="Google Shape;2395;p18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2396" name="Google Shape;2396;p185"/>
          <p:cNvGrpSpPr/>
          <p:nvPr/>
        </p:nvGrpSpPr>
        <p:grpSpPr>
          <a:xfrm>
            <a:off x="323641" y="3729038"/>
            <a:ext cx="457200" cy="457200"/>
            <a:chOff x="1020916" y="1442088"/>
            <a:chExt cx="457200" cy="457200"/>
          </a:xfrm>
        </p:grpSpPr>
        <p:pic>
          <p:nvPicPr>
            <p:cNvPr id="2397" name="Google Shape;2397;p18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398" name="Google Shape;2398;p18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2399" name="Google Shape;2399;p185"/>
          <p:cNvGrpSpPr/>
          <p:nvPr/>
        </p:nvGrpSpPr>
        <p:grpSpPr>
          <a:xfrm>
            <a:off x="4595403" y="1805224"/>
            <a:ext cx="457200" cy="457200"/>
            <a:chOff x="1020916" y="1442088"/>
            <a:chExt cx="457200" cy="457200"/>
          </a:xfrm>
        </p:grpSpPr>
        <p:pic>
          <p:nvPicPr>
            <p:cNvPr id="2400" name="Google Shape;2400;p18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01" name="Google Shape;2401;p18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2402" name="Google Shape;2402;p185"/>
          <p:cNvGrpSpPr/>
          <p:nvPr/>
        </p:nvGrpSpPr>
        <p:grpSpPr>
          <a:xfrm>
            <a:off x="4595403" y="2804669"/>
            <a:ext cx="457200" cy="457200"/>
            <a:chOff x="1020916" y="1823088"/>
            <a:chExt cx="457200" cy="457200"/>
          </a:xfrm>
        </p:grpSpPr>
        <p:pic>
          <p:nvPicPr>
            <p:cNvPr id="2403" name="Google Shape;2403;p185"/>
            <p:cNvPicPr preferRelativeResize="0"/>
            <p:nvPr/>
          </p:nvPicPr>
          <p:blipFill>
            <a:blip r:embed="rId4">
              <a:alphaModFix/>
            </a:blip>
            <a:stretch>
              <a:fillRect/>
            </a:stretch>
          </p:blipFill>
          <p:spPr>
            <a:xfrm>
              <a:off x="1020916" y="1823088"/>
              <a:ext cx="457200" cy="457200"/>
            </a:xfrm>
            <a:prstGeom prst="rect">
              <a:avLst/>
            </a:prstGeom>
            <a:noFill/>
            <a:ln>
              <a:noFill/>
            </a:ln>
          </p:spPr>
        </p:pic>
        <p:sp>
          <p:nvSpPr>
            <p:cNvPr id="2404" name="Google Shape;2404;p185"/>
            <p:cNvSpPr txBox="1"/>
            <p:nvPr/>
          </p:nvSpPr>
          <p:spPr>
            <a:xfrm>
              <a:off x="1045528" y="1907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2405" name="Google Shape;2405;p185"/>
          <p:cNvGrpSpPr/>
          <p:nvPr/>
        </p:nvGrpSpPr>
        <p:grpSpPr>
          <a:xfrm>
            <a:off x="4595403" y="3727919"/>
            <a:ext cx="457200" cy="457200"/>
            <a:chOff x="1020916" y="2127888"/>
            <a:chExt cx="457200" cy="457200"/>
          </a:xfrm>
        </p:grpSpPr>
        <p:pic>
          <p:nvPicPr>
            <p:cNvPr id="2406" name="Google Shape;2406;p185"/>
            <p:cNvPicPr preferRelativeResize="0"/>
            <p:nvPr/>
          </p:nvPicPr>
          <p:blipFill>
            <a:blip r:embed="rId4">
              <a:alphaModFix/>
            </a:blip>
            <a:stretch>
              <a:fillRect/>
            </a:stretch>
          </p:blipFill>
          <p:spPr>
            <a:xfrm>
              <a:off x="1020916" y="2127888"/>
              <a:ext cx="457200" cy="457200"/>
            </a:xfrm>
            <a:prstGeom prst="rect">
              <a:avLst/>
            </a:prstGeom>
            <a:noFill/>
            <a:ln>
              <a:noFill/>
            </a:ln>
          </p:spPr>
        </p:pic>
        <p:sp>
          <p:nvSpPr>
            <p:cNvPr id="2407" name="Google Shape;2407;p185"/>
            <p:cNvSpPr txBox="1"/>
            <p:nvPr/>
          </p:nvSpPr>
          <p:spPr>
            <a:xfrm>
              <a:off x="1045528" y="22122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
        <p:nvSpPr>
          <p:cNvPr id="2408" name="Google Shape;2408;p185"/>
          <p:cNvSpPr txBox="1">
            <a:spLocks noGrp="1"/>
          </p:cNvSpPr>
          <p:nvPr>
            <p:ph type="subTitle" idx="4"/>
          </p:nvPr>
        </p:nvSpPr>
        <p:spPr>
          <a:xfrm>
            <a:off x="5318875" y="1837775"/>
            <a:ext cx="3209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09" name="Google Shape;2409;p185"/>
          <p:cNvSpPr txBox="1">
            <a:spLocks noGrp="1"/>
          </p:cNvSpPr>
          <p:nvPr>
            <p:ph type="subTitle" idx="5"/>
          </p:nvPr>
        </p:nvSpPr>
        <p:spPr>
          <a:xfrm>
            <a:off x="5318875" y="2794251"/>
            <a:ext cx="32097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10" name="Google Shape;2410;p185"/>
          <p:cNvSpPr txBox="1">
            <a:spLocks noGrp="1"/>
          </p:cNvSpPr>
          <p:nvPr>
            <p:ph type="subTitle" idx="6"/>
          </p:nvPr>
        </p:nvSpPr>
        <p:spPr>
          <a:xfrm>
            <a:off x="5318875" y="3766974"/>
            <a:ext cx="3191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11" name="Google Shape;2411;p185"/>
          <p:cNvSpPr txBox="1">
            <a:spLocks noGrp="1"/>
          </p:cNvSpPr>
          <p:nvPr>
            <p:ph type="title" idx="7"/>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12" name="Google Shape;2412;p185"/>
          <p:cNvSpPr txBox="1">
            <a:spLocks noGrp="1"/>
          </p:cNvSpPr>
          <p:nvPr>
            <p:ph type="body" idx="8"/>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1.04 CfU 4 options - match - purple 1">
  <p:cSld name="TITLE_AND_TWO_COLUMNS_1_1_8_1_1_3">
    <p:bg>
      <p:bgPr>
        <a:solidFill>
          <a:srgbClr val="F3EEFB"/>
        </a:solidFill>
        <a:effectLst/>
      </p:bgPr>
    </p:bg>
    <p:spTree>
      <p:nvGrpSpPr>
        <p:cNvPr id="1" name="Shape 2413"/>
        <p:cNvGrpSpPr/>
        <p:nvPr/>
      </p:nvGrpSpPr>
      <p:grpSpPr>
        <a:xfrm>
          <a:off x="0" y="0"/>
          <a:ext cx="0" cy="0"/>
          <a:chOff x="0" y="0"/>
          <a:chExt cx="0" cy="0"/>
        </a:xfrm>
      </p:grpSpPr>
      <p:pic>
        <p:nvPicPr>
          <p:cNvPr id="2414" name="Google Shape;2414;p186"/>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2415" name="Google Shape;2415;p186"/>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6"/>
          <p:cNvSpPr txBox="1">
            <a:spLocks noGrp="1"/>
          </p:cNvSpPr>
          <p:nvPr>
            <p:ph type="title"/>
          </p:nvPr>
        </p:nvSpPr>
        <p:spPr>
          <a:xfrm>
            <a:off x="324000" y="809988"/>
            <a:ext cx="8179200" cy="489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b="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417" name="Google Shape;2417;p18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2418" name="Google Shape;2418;p18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2419" name="Google Shape;2419;p186"/>
          <p:cNvSpPr txBox="1">
            <a:spLocks noGrp="1"/>
          </p:cNvSpPr>
          <p:nvPr>
            <p:ph type="subTitle" idx="1"/>
          </p:nvPr>
        </p:nvSpPr>
        <p:spPr>
          <a:xfrm>
            <a:off x="1034425" y="1685375"/>
            <a:ext cx="33576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20" name="Google Shape;2420;p186"/>
          <p:cNvSpPr txBox="1">
            <a:spLocks noGrp="1"/>
          </p:cNvSpPr>
          <p:nvPr>
            <p:ph type="subTitle" idx="2"/>
          </p:nvPr>
        </p:nvSpPr>
        <p:spPr>
          <a:xfrm>
            <a:off x="1034425" y="2489443"/>
            <a:ext cx="33576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21" name="Google Shape;2421;p186"/>
          <p:cNvSpPr txBox="1">
            <a:spLocks noGrp="1"/>
          </p:cNvSpPr>
          <p:nvPr>
            <p:ph type="subTitle" idx="3"/>
          </p:nvPr>
        </p:nvSpPr>
        <p:spPr>
          <a:xfrm>
            <a:off x="1034425" y="3309758"/>
            <a:ext cx="33387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22" name="Google Shape;2422;p186"/>
          <p:cNvSpPr txBox="1">
            <a:spLocks noGrp="1"/>
          </p:cNvSpPr>
          <p:nvPr>
            <p:ph type="subTitle" idx="4"/>
          </p:nvPr>
        </p:nvSpPr>
        <p:spPr>
          <a:xfrm>
            <a:off x="1034425" y="4113827"/>
            <a:ext cx="33576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grpSp>
        <p:nvGrpSpPr>
          <p:cNvPr id="2423" name="Google Shape;2423;p186"/>
          <p:cNvGrpSpPr/>
          <p:nvPr/>
        </p:nvGrpSpPr>
        <p:grpSpPr>
          <a:xfrm>
            <a:off x="323653" y="1652038"/>
            <a:ext cx="457200" cy="457200"/>
            <a:chOff x="1020916" y="1442088"/>
            <a:chExt cx="457200" cy="457200"/>
          </a:xfrm>
        </p:grpSpPr>
        <p:pic>
          <p:nvPicPr>
            <p:cNvPr id="2424" name="Google Shape;2424;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25" name="Google Shape;2425;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1</a:t>
              </a:r>
              <a:endParaRPr sz="1800" b="1">
                <a:solidFill>
                  <a:srgbClr val="FFFFFF"/>
                </a:solidFill>
                <a:latin typeface="Lexend"/>
                <a:ea typeface="Lexend"/>
                <a:cs typeface="Lexend"/>
                <a:sym typeface="Lexend"/>
              </a:endParaRPr>
            </a:p>
          </p:txBody>
        </p:sp>
      </p:grpSp>
      <p:grpSp>
        <p:nvGrpSpPr>
          <p:cNvPr id="2426" name="Google Shape;2426;p186"/>
          <p:cNvGrpSpPr/>
          <p:nvPr/>
        </p:nvGrpSpPr>
        <p:grpSpPr>
          <a:xfrm>
            <a:off x="323653" y="2461775"/>
            <a:ext cx="457200" cy="457200"/>
            <a:chOff x="1020916" y="1442088"/>
            <a:chExt cx="457200" cy="457200"/>
          </a:xfrm>
        </p:grpSpPr>
        <p:pic>
          <p:nvPicPr>
            <p:cNvPr id="2427" name="Google Shape;2427;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28" name="Google Shape;2428;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2</a:t>
              </a:r>
              <a:endParaRPr sz="1800" b="1">
                <a:solidFill>
                  <a:srgbClr val="FFFFFF"/>
                </a:solidFill>
                <a:latin typeface="Lexend"/>
                <a:ea typeface="Lexend"/>
                <a:cs typeface="Lexend"/>
                <a:sym typeface="Lexend"/>
              </a:endParaRPr>
            </a:p>
          </p:txBody>
        </p:sp>
      </p:grpSp>
      <p:grpSp>
        <p:nvGrpSpPr>
          <p:cNvPr id="2429" name="Google Shape;2429;p186"/>
          <p:cNvGrpSpPr/>
          <p:nvPr/>
        </p:nvGrpSpPr>
        <p:grpSpPr>
          <a:xfrm>
            <a:off x="323641" y="3271838"/>
            <a:ext cx="457200" cy="457200"/>
            <a:chOff x="1020916" y="1442088"/>
            <a:chExt cx="457200" cy="457200"/>
          </a:xfrm>
        </p:grpSpPr>
        <p:pic>
          <p:nvPicPr>
            <p:cNvPr id="2430" name="Google Shape;2430;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31" name="Google Shape;2431;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3</a:t>
              </a:r>
              <a:endParaRPr sz="1800" b="1">
                <a:solidFill>
                  <a:srgbClr val="FFFFFF"/>
                </a:solidFill>
                <a:latin typeface="Lexend"/>
                <a:ea typeface="Lexend"/>
                <a:cs typeface="Lexend"/>
                <a:sym typeface="Lexend"/>
              </a:endParaRPr>
            </a:p>
          </p:txBody>
        </p:sp>
      </p:grpSp>
      <p:grpSp>
        <p:nvGrpSpPr>
          <p:cNvPr id="2432" name="Google Shape;2432;p186"/>
          <p:cNvGrpSpPr/>
          <p:nvPr/>
        </p:nvGrpSpPr>
        <p:grpSpPr>
          <a:xfrm>
            <a:off x="323641" y="4081763"/>
            <a:ext cx="457200" cy="457200"/>
            <a:chOff x="1020916" y="1442088"/>
            <a:chExt cx="457200" cy="457200"/>
          </a:xfrm>
        </p:grpSpPr>
        <p:pic>
          <p:nvPicPr>
            <p:cNvPr id="2433" name="Google Shape;2433;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34" name="Google Shape;2434;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4</a:t>
              </a:r>
              <a:endParaRPr sz="1800" b="1">
                <a:solidFill>
                  <a:srgbClr val="FFFFFF"/>
                </a:solidFill>
                <a:latin typeface="Lexend"/>
                <a:ea typeface="Lexend"/>
                <a:cs typeface="Lexend"/>
                <a:sym typeface="Lexend"/>
              </a:endParaRPr>
            </a:p>
          </p:txBody>
        </p:sp>
      </p:grpSp>
      <p:grpSp>
        <p:nvGrpSpPr>
          <p:cNvPr id="2435" name="Google Shape;2435;p186"/>
          <p:cNvGrpSpPr/>
          <p:nvPr/>
        </p:nvGrpSpPr>
        <p:grpSpPr>
          <a:xfrm>
            <a:off x="4667053" y="1652049"/>
            <a:ext cx="457200" cy="457200"/>
            <a:chOff x="1020916" y="1442088"/>
            <a:chExt cx="457200" cy="457200"/>
          </a:xfrm>
        </p:grpSpPr>
        <p:pic>
          <p:nvPicPr>
            <p:cNvPr id="2436" name="Google Shape;2436;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37" name="Google Shape;2437;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2438" name="Google Shape;2438;p186"/>
          <p:cNvGrpSpPr/>
          <p:nvPr/>
        </p:nvGrpSpPr>
        <p:grpSpPr>
          <a:xfrm>
            <a:off x="4667053" y="2499094"/>
            <a:ext cx="457200" cy="457200"/>
            <a:chOff x="1020916" y="1442088"/>
            <a:chExt cx="457200" cy="457200"/>
          </a:xfrm>
        </p:grpSpPr>
        <p:pic>
          <p:nvPicPr>
            <p:cNvPr id="2439" name="Google Shape;2439;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40" name="Google Shape;2440;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2441" name="Google Shape;2441;p186"/>
          <p:cNvGrpSpPr/>
          <p:nvPr/>
        </p:nvGrpSpPr>
        <p:grpSpPr>
          <a:xfrm>
            <a:off x="4667053" y="3243444"/>
            <a:ext cx="457200" cy="457200"/>
            <a:chOff x="1020916" y="1442088"/>
            <a:chExt cx="457200" cy="457200"/>
          </a:xfrm>
        </p:grpSpPr>
        <p:pic>
          <p:nvPicPr>
            <p:cNvPr id="2442" name="Google Shape;2442;p18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2443" name="Google Shape;2443;p18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2444" name="Google Shape;2444;p186"/>
          <p:cNvGrpSpPr/>
          <p:nvPr/>
        </p:nvGrpSpPr>
        <p:grpSpPr>
          <a:xfrm>
            <a:off x="4667053" y="4081775"/>
            <a:ext cx="457200" cy="457200"/>
            <a:chOff x="1020916" y="1594488"/>
            <a:chExt cx="457200" cy="457200"/>
          </a:xfrm>
        </p:grpSpPr>
        <p:pic>
          <p:nvPicPr>
            <p:cNvPr id="2445" name="Google Shape;2445;p186"/>
            <p:cNvPicPr preferRelativeResize="0"/>
            <p:nvPr/>
          </p:nvPicPr>
          <p:blipFill>
            <a:blip r:embed="rId4">
              <a:alphaModFix/>
            </a:blip>
            <a:stretch>
              <a:fillRect/>
            </a:stretch>
          </p:blipFill>
          <p:spPr>
            <a:xfrm>
              <a:off x="1020916" y="1594488"/>
              <a:ext cx="457200" cy="457200"/>
            </a:xfrm>
            <a:prstGeom prst="rect">
              <a:avLst/>
            </a:prstGeom>
            <a:noFill/>
            <a:ln>
              <a:noFill/>
            </a:ln>
          </p:spPr>
        </p:pic>
        <p:sp>
          <p:nvSpPr>
            <p:cNvPr id="2446" name="Google Shape;2446;p186"/>
            <p:cNvSpPr txBox="1"/>
            <p:nvPr/>
          </p:nvSpPr>
          <p:spPr>
            <a:xfrm>
              <a:off x="1045528" y="16788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
        <p:nvSpPr>
          <p:cNvPr id="2447" name="Google Shape;2447;p186"/>
          <p:cNvSpPr txBox="1">
            <a:spLocks noGrp="1"/>
          </p:cNvSpPr>
          <p:nvPr>
            <p:ph type="subTitle" idx="5"/>
          </p:nvPr>
        </p:nvSpPr>
        <p:spPr>
          <a:xfrm>
            <a:off x="5399275" y="1685375"/>
            <a:ext cx="30294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48" name="Google Shape;2448;p186"/>
          <p:cNvSpPr txBox="1">
            <a:spLocks noGrp="1"/>
          </p:cNvSpPr>
          <p:nvPr>
            <p:ph type="subTitle" idx="6"/>
          </p:nvPr>
        </p:nvSpPr>
        <p:spPr>
          <a:xfrm>
            <a:off x="5399275" y="2489443"/>
            <a:ext cx="3029400" cy="3891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49" name="Google Shape;2449;p186"/>
          <p:cNvSpPr txBox="1">
            <a:spLocks noGrp="1"/>
          </p:cNvSpPr>
          <p:nvPr>
            <p:ph type="subTitle" idx="7"/>
          </p:nvPr>
        </p:nvSpPr>
        <p:spPr>
          <a:xfrm>
            <a:off x="5399275" y="3309757"/>
            <a:ext cx="3012300" cy="3246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50" name="Google Shape;2450;p186"/>
          <p:cNvSpPr txBox="1">
            <a:spLocks noGrp="1"/>
          </p:cNvSpPr>
          <p:nvPr>
            <p:ph type="subTitle" idx="8"/>
          </p:nvPr>
        </p:nvSpPr>
        <p:spPr>
          <a:xfrm>
            <a:off x="5399275" y="4113825"/>
            <a:ext cx="3029400" cy="360300"/>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200">
                <a:latin typeface="Lexend"/>
                <a:ea typeface="Lexend"/>
                <a:cs typeface="Lexend"/>
                <a:sym typeface="Lexend"/>
              </a:defRPr>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
        <p:nvSpPr>
          <p:cNvPr id="2451" name="Google Shape;2451;p186"/>
          <p:cNvSpPr txBox="1">
            <a:spLocks noGrp="1"/>
          </p:cNvSpPr>
          <p:nvPr>
            <p:ph type="title" idx="9"/>
          </p:nvPr>
        </p:nvSpPr>
        <p:spPr>
          <a:xfrm>
            <a:off x="324000" y="152400"/>
            <a:ext cx="7885200" cy="286200"/>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52" name="Google Shape;2452;p186"/>
          <p:cNvSpPr txBox="1">
            <a:spLocks noGrp="1"/>
          </p:cNvSpPr>
          <p:nvPr>
            <p:ph type="body" idx="13"/>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Z.2 Hidden guidance slide 1">
  <p:cSld name="CUSTOM_1_3">
    <p:bg>
      <p:bgPr>
        <a:solidFill>
          <a:srgbClr val="FFF7CC"/>
        </a:solidFill>
        <a:effectLst/>
      </p:bgPr>
    </p:bg>
    <p:spTree>
      <p:nvGrpSpPr>
        <p:cNvPr id="1" name="Shape 2453"/>
        <p:cNvGrpSpPr/>
        <p:nvPr/>
      </p:nvGrpSpPr>
      <p:grpSpPr>
        <a:xfrm>
          <a:off x="0" y="0"/>
          <a:ext cx="0" cy="0"/>
          <a:chOff x="0" y="0"/>
          <a:chExt cx="0" cy="0"/>
        </a:xfrm>
      </p:grpSpPr>
      <p:sp>
        <p:nvSpPr>
          <p:cNvPr id="2454" name="Google Shape;2454;p187"/>
          <p:cNvSpPr/>
          <p:nvPr/>
        </p:nvSpPr>
        <p:spPr>
          <a:xfrm>
            <a:off x="4683800" y="810000"/>
            <a:ext cx="4134600" cy="1163400"/>
          </a:xfrm>
          <a:prstGeom prst="roundRect">
            <a:avLst>
              <a:gd name="adj" fmla="val 10151"/>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87"/>
          <p:cNvSpPr/>
          <p:nvPr/>
        </p:nvSpPr>
        <p:spPr>
          <a:xfrm>
            <a:off x="185250" y="810000"/>
            <a:ext cx="4134600" cy="3850200"/>
          </a:xfrm>
          <a:prstGeom prst="roundRect">
            <a:avLst>
              <a:gd name="adj" fmla="val 2796"/>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87"/>
          <p:cNvSpPr txBox="1"/>
          <p:nvPr/>
        </p:nvSpPr>
        <p:spPr>
          <a:xfrm>
            <a:off x="325475" y="1245050"/>
            <a:ext cx="3998700" cy="4617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Oak’s lessons are structured around </a:t>
            </a:r>
            <a:r>
              <a:rPr lang="en-GB" sz="1200" b="1">
                <a:solidFill>
                  <a:schemeClr val="dk1"/>
                </a:solidFill>
                <a:latin typeface="Lexend"/>
                <a:ea typeface="Lexend"/>
                <a:cs typeface="Lexend"/>
                <a:sym typeface="Lexend"/>
              </a:rPr>
              <a:t>learning cycles</a:t>
            </a:r>
            <a:r>
              <a:rPr lang="en-GB" sz="1200" i="1">
                <a:solidFill>
                  <a:schemeClr val="dk1"/>
                </a:solidFill>
                <a:latin typeface="Lexend"/>
                <a:ea typeface="Lexend"/>
                <a:cs typeface="Lexend"/>
                <a:sym typeface="Lexend"/>
              </a:rPr>
              <a:t>.</a:t>
            </a:r>
            <a:r>
              <a:rPr lang="en-GB" sz="1200">
                <a:solidFill>
                  <a:schemeClr val="dk1"/>
                </a:solidFill>
                <a:latin typeface="Lexend"/>
                <a:ea typeface="Lexend"/>
                <a:cs typeface="Lexend"/>
                <a:sym typeface="Lexend"/>
              </a:rPr>
              <a:t> These are indicated through colour in the slide deck:</a:t>
            </a:r>
            <a:endParaRPr sz="1200">
              <a:solidFill>
                <a:schemeClr val="dk1"/>
              </a:solidFill>
              <a:latin typeface="Lexend"/>
              <a:ea typeface="Lexend"/>
              <a:cs typeface="Lexend"/>
              <a:sym typeface="Lexend"/>
            </a:endParaRPr>
          </a:p>
        </p:txBody>
      </p:sp>
      <p:sp>
        <p:nvSpPr>
          <p:cNvPr id="2457" name="Google Shape;2457;p187"/>
          <p:cNvSpPr txBox="1"/>
          <p:nvPr/>
        </p:nvSpPr>
        <p:spPr>
          <a:xfrm>
            <a:off x="32547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Oak’s lesson structure</a:t>
            </a:r>
            <a:endParaRPr sz="1600" b="1">
              <a:solidFill>
                <a:schemeClr val="dk1"/>
              </a:solidFill>
              <a:latin typeface="Lexend"/>
              <a:ea typeface="Lexend"/>
              <a:cs typeface="Lexend"/>
              <a:sym typeface="Lexend"/>
            </a:endParaRPr>
          </a:p>
        </p:txBody>
      </p:sp>
      <p:sp>
        <p:nvSpPr>
          <p:cNvPr id="2458" name="Google Shape;2458;p187"/>
          <p:cNvSpPr txBox="1"/>
          <p:nvPr/>
        </p:nvSpPr>
        <p:spPr>
          <a:xfrm>
            <a:off x="482412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Useful links</a:t>
            </a:r>
            <a:endParaRPr sz="1600" b="1">
              <a:solidFill>
                <a:schemeClr val="dk1"/>
              </a:solidFill>
              <a:latin typeface="Lexend"/>
              <a:ea typeface="Lexend"/>
              <a:cs typeface="Lexend"/>
              <a:sym typeface="Lexend"/>
            </a:endParaRPr>
          </a:p>
        </p:txBody>
      </p:sp>
      <p:sp>
        <p:nvSpPr>
          <p:cNvPr id="2459" name="Google Shape;2459;p187"/>
          <p:cNvSpPr txBox="1"/>
          <p:nvPr/>
        </p:nvSpPr>
        <p:spPr>
          <a:xfrm>
            <a:off x="325475" y="3407125"/>
            <a:ext cx="39987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Each</a:t>
            </a:r>
            <a:r>
              <a:rPr lang="en-GB" sz="1200" b="1">
                <a:solidFill>
                  <a:schemeClr val="dk1"/>
                </a:solidFill>
                <a:latin typeface="Lexend"/>
                <a:ea typeface="Lexend"/>
                <a:cs typeface="Lexend"/>
                <a:sym typeface="Lexend"/>
              </a:rPr>
              <a:t> learning cycle</a:t>
            </a:r>
            <a:r>
              <a:rPr lang="en-GB" sz="1200">
                <a:solidFill>
                  <a:schemeClr val="dk1"/>
                </a:solidFill>
                <a:latin typeface="Lexend"/>
                <a:ea typeface="Lexend"/>
                <a:cs typeface="Lexend"/>
                <a:sym typeface="Lexend"/>
              </a:rPr>
              <a:t> covers several phases:</a:t>
            </a:r>
            <a:endParaRPr sz="1200">
              <a:solidFill>
                <a:schemeClr val="dk1"/>
              </a:solidFill>
              <a:latin typeface="Lexend"/>
              <a:ea typeface="Lexend"/>
              <a:cs typeface="Lexend"/>
              <a:sym typeface="Lexend"/>
            </a:endParaRPr>
          </a:p>
        </p:txBody>
      </p:sp>
      <p:grpSp>
        <p:nvGrpSpPr>
          <p:cNvPr id="2460" name="Google Shape;2460;p187"/>
          <p:cNvGrpSpPr/>
          <p:nvPr/>
        </p:nvGrpSpPr>
        <p:grpSpPr>
          <a:xfrm>
            <a:off x="2475040" y="1859748"/>
            <a:ext cx="1688103" cy="1373213"/>
            <a:chOff x="2642961" y="1644312"/>
            <a:chExt cx="1454634" cy="1195657"/>
          </a:xfrm>
        </p:grpSpPr>
        <p:pic>
          <p:nvPicPr>
            <p:cNvPr id="2461" name="Google Shape;2461;p187"/>
            <p:cNvPicPr preferRelativeResize="0"/>
            <p:nvPr/>
          </p:nvPicPr>
          <p:blipFill>
            <a:blip r:embed="rId2">
              <a:alphaModFix/>
            </a:blip>
            <a:stretch>
              <a:fillRect/>
            </a:stretch>
          </p:blipFill>
          <p:spPr>
            <a:xfrm>
              <a:off x="2642975" y="1644312"/>
              <a:ext cx="1454621" cy="287396"/>
            </a:xfrm>
            <a:prstGeom prst="rect">
              <a:avLst/>
            </a:prstGeom>
            <a:noFill/>
            <a:ln>
              <a:noFill/>
            </a:ln>
            <a:effectLst>
              <a:outerShdw blurRad="57150" dist="19050" dir="5400000" algn="bl" rotWithShape="0">
                <a:srgbClr val="000000">
                  <a:alpha val="50000"/>
                </a:srgbClr>
              </a:outerShdw>
            </a:effectLst>
          </p:spPr>
        </p:pic>
        <p:pic>
          <p:nvPicPr>
            <p:cNvPr id="2462" name="Google Shape;2462;p187"/>
            <p:cNvPicPr preferRelativeResize="0"/>
            <p:nvPr/>
          </p:nvPicPr>
          <p:blipFill>
            <a:blip r:embed="rId3">
              <a:alphaModFix/>
            </a:blip>
            <a:stretch>
              <a:fillRect/>
            </a:stretch>
          </p:blipFill>
          <p:spPr>
            <a:xfrm>
              <a:off x="2642975" y="1936215"/>
              <a:ext cx="1454618" cy="287940"/>
            </a:xfrm>
            <a:prstGeom prst="rect">
              <a:avLst/>
            </a:prstGeom>
            <a:noFill/>
            <a:ln>
              <a:noFill/>
            </a:ln>
            <a:effectLst>
              <a:outerShdw blurRad="57150" dist="19050" dir="5400000" algn="bl" rotWithShape="0">
                <a:srgbClr val="000000">
                  <a:alpha val="50000"/>
                </a:srgbClr>
              </a:outerShdw>
            </a:effectLst>
          </p:spPr>
        </p:pic>
        <p:pic>
          <p:nvPicPr>
            <p:cNvPr id="2463" name="Google Shape;2463;p187"/>
            <p:cNvPicPr preferRelativeResize="0"/>
            <p:nvPr/>
          </p:nvPicPr>
          <p:blipFill>
            <a:blip r:embed="rId4">
              <a:alphaModFix/>
            </a:blip>
            <a:stretch>
              <a:fillRect/>
            </a:stretch>
          </p:blipFill>
          <p:spPr>
            <a:xfrm>
              <a:off x="2642965" y="2251391"/>
              <a:ext cx="1454621" cy="284581"/>
            </a:xfrm>
            <a:prstGeom prst="rect">
              <a:avLst/>
            </a:prstGeom>
            <a:noFill/>
            <a:ln>
              <a:noFill/>
            </a:ln>
            <a:effectLst>
              <a:outerShdw blurRad="57150" dist="19050" dir="5400000" algn="bl" rotWithShape="0">
                <a:srgbClr val="000000">
                  <a:alpha val="50000"/>
                </a:srgbClr>
              </a:outerShdw>
            </a:effectLst>
          </p:spPr>
        </p:pic>
        <p:pic>
          <p:nvPicPr>
            <p:cNvPr id="2464" name="Google Shape;2464;p187"/>
            <p:cNvPicPr preferRelativeResize="0"/>
            <p:nvPr/>
          </p:nvPicPr>
          <p:blipFill>
            <a:blip r:embed="rId5">
              <a:alphaModFix/>
            </a:blip>
            <a:stretch>
              <a:fillRect/>
            </a:stretch>
          </p:blipFill>
          <p:spPr>
            <a:xfrm>
              <a:off x="2642961" y="2563206"/>
              <a:ext cx="1454620" cy="276764"/>
            </a:xfrm>
            <a:prstGeom prst="rect">
              <a:avLst/>
            </a:prstGeom>
            <a:noFill/>
            <a:ln>
              <a:noFill/>
            </a:ln>
            <a:effectLst>
              <a:outerShdw blurRad="57150" dist="19050" dir="5400000" algn="bl" rotWithShape="0">
                <a:srgbClr val="000000">
                  <a:alpha val="50000"/>
                </a:srgbClr>
              </a:outerShdw>
            </a:effectLst>
          </p:spPr>
        </p:pic>
      </p:grpSp>
      <p:pic>
        <p:nvPicPr>
          <p:cNvPr id="2465" name="Google Shape;2465;p187"/>
          <p:cNvPicPr preferRelativeResize="0"/>
          <p:nvPr/>
        </p:nvPicPr>
        <p:blipFill rotWithShape="1">
          <a:blip r:embed="rId6">
            <a:alphaModFix/>
          </a:blip>
          <a:srcRect l="3912" r="56768" b="71084"/>
          <a:stretch/>
        </p:blipFill>
        <p:spPr>
          <a:xfrm>
            <a:off x="382600" y="3725750"/>
            <a:ext cx="841850" cy="364800"/>
          </a:xfrm>
          <a:prstGeom prst="rect">
            <a:avLst/>
          </a:prstGeom>
          <a:noFill/>
          <a:ln>
            <a:noFill/>
          </a:ln>
        </p:spPr>
      </p:pic>
      <p:pic>
        <p:nvPicPr>
          <p:cNvPr id="2466" name="Google Shape;2466;p187"/>
          <p:cNvPicPr preferRelativeResize="0"/>
          <p:nvPr/>
        </p:nvPicPr>
        <p:blipFill>
          <a:blip r:embed="rId7">
            <a:alphaModFix/>
          </a:blip>
          <a:stretch>
            <a:fillRect/>
          </a:stretch>
        </p:blipFill>
        <p:spPr>
          <a:xfrm>
            <a:off x="325475" y="2016159"/>
            <a:ext cx="1976824" cy="1117855"/>
          </a:xfrm>
          <a:prstGeom prst="rect">
            <a:avLst/>
          </a:prstGeom>
          <a:noFill/>
          <a:ln>
            <a:noFill/>
          </a:ln>
          <a:effectLst>
            <a:outerShdw blurRad="57150" dist="19050" dir="5400000" algn="bl" rotWithShape="0">
              <a:srgbClr val="000000">
                <a:alpha val="50000"/>
              </a:srgbClr>
            </a:outerShdw>
          </a:effectLst>
        </p:spPr>
      </p:pic>
      <p:pic>
        <p:nvPicPr>
          <p:cNvPr id="2467" name="Google Shape;2467;p187"/>
          <p:cNvPicPr preferRelativeResize="0"/>
          <p:nvPr/>
        </p:nvPicPr>
        <p:blipFill rotWithShape="1">
          <a:blip r:embed="rId6">
            <a:alphaModFix/>
          </a:blip>
          <a:srcRect l="62493" t="2791" r="7303" b="71902"/>
          <a:stretch/>
        </p:blipFill>
        <p:spPr>
          <a:xfrm>
            <a:off x="1322300" y="3754900"/>
            <a:ext cx="688050" cy="339675"/>
          </a:xfrm>
          <a:prstGeom prst="rect">
            <a:avLst/>
          </a:prstGeom>
          <a:noFill/>
          <a:ln>
            <a:noFill/>
          </a:ln>
        </p:spPr>
      </p:pic>
      <p:pic>
        <p:nvPicPr>
          <p:cNvPr id="2468" name="Google Shape;2468;p187"/>
          <p:cNvPicPr preferRelativeResize="0"/>
          <p:nvPr/>
        </p:nvPicPr>
        <p:blipFill rotWithShape="1">
          <a:blip r:embed="rId6">
            <a:alphaModFix/>
          </a:blip>
          <a:srcRect l="6196" t="51182" r="59088" b="19543"/>
          <a:stretch/>
        </p:blipFill>
        <p:spPr>
          <a:xfrm>
            <a:off x="2108188" y="3710946"/>
            <a:ext cx="743275" cy="369300"/>
          </a:xfrm>
          <a:prstGeom prst="rect">
            <a:avLst/>
          </a:prstGeom>
          <a:noFill/>
          <a:ln>
            <a:noFill/>
          </a:ln>
        </p:spPr>
      </p:pic>
      <p:pic>
        <p:nvPicPr>
          <p:cNvPr id="2469" name="Google Shape;2469;p187"/>
          <p:cNvPicPr preferRelativeResize="0"/>
          <p:nvPr/>
        </p:nvPicPr>
        <p:blipFill rotWithShape="1">
          <a:blip r:embed="rId6">
            <a:alphaModFix/>
          </a:blip>
          <a:srcRect l="58433" t="51182" r="3864" b="19543"/>
          <a:stretch/>
        </p:blipFill>
        <p:spPr>
          <a:xfrm>
            <a:off x="2989750" y="3725750"/>
            <a:ext cx="807200" cy="369300"/>
          </a:xfrm>
          <a:prstGeom prst="rect">
            <a:avLst/>
          </a:prstGeom>
          <a:noFill/>
          <a:ln>
            <a:noFill/>
          </a:ln>
        </p:spPr>
      </p:pic>
      <p:sp>
        <p:nvSpPr>
          <p:cNvPr id="2470" name="Google Shape;2470;p187"/>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sp>
        <p:nvSpPr>
          <p:cNvPr id="2471" name="Google Shape;2471;p187"/>
          <p:cNvSpPr txBox="1"/>
          <p:nvPr/>
        </p:nvSpPr>
        <p:spPr>
          <a:xfrm>
            <a:off x="325475" y="4122125"/>
            <a:ext cx="39396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Explanation      Check      Practice      Feedback</a:t>
            </a:r>
            <a:endParaRPr sz="1200">
              <a:solidFill>
                <a:schemeClr val="dk1"/>
              </a:solidFill>
              <a:latin typeface="Lexend"/>
              <a:ea typeface="Lexend"/>
              <a:cs typeface="Lexend"/>
              <a:sym typeface="Lexen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Z.2 Hidden guidance slide 1 1">
  <p:cSld name="CUSTOM_1_3_1">
    <p:bg>
      <p:bgPr>
        <a:solidFill>
          <a:srgbClr val="FFF7CC"/>
        </a:solidFill>
        <a:effectLst/>
      </p:bgPr>
    </p:bg>
    <p:spTree>
      <p:nvGrpSpPr>
        <p:cNvPr id="1" name="Shape 2472"/>
        <p:cNvGrpSpPr/>
        <p:nvPr/>
      </p:nvGrpSpPr>
      <p:grpSpPr>
        <a:xfrm>
          <a:off x="0" y="0"/>
          <a:ext cx="0" cy="0"/>
          <a:chOff x="0" y="0"/>
          <a:chExt cx="0" cy="0"/>
        </a:xfrm>
      </p:grpSpPr>
      <p:sp>
        <p:nvSpPr>
          <p:cNvPr id="2473" name="Google Shape;2473;p188"/>
          <p:cNvSpPr/>
          <p:nvPr/>
        </p:nvSpPr>
        <p:spPr>
          <a:xfrm>
            <a:off x="4683800" y="810000"/>
            <a:ext cx="4134600" cy="1163400"/>
          </a:xfrm>
          <a:prstGeom prst="roundRect">
            <a:avLst>
              <a:gd name="adj" fmla="val 10151"/>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8"/>
          <p:cNvSpPr/>
          <p:nvPr/>
        </p:nvSpPr>
        <p:spPr>
          <a:xfrm>
            <a:off x="185250" y="810000"/>
            <a:ext cx="4134600" cy="3850200"/>
          </a:xfrm>
          <a:prstGeom prst="roundRect">
            <a:avLst>
              <a:gd name="adj" fmla="val 2796"/>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8"/>
          <p:cNvSpPr txBox="1"/>
          <p:nvPr/>
        </p:nvSpPr>
        <p:spPr>
          <a:xfrm>
            <a:off x="325475" y="1245050"/>
            <a:ext cx="3998700" cy="4617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Oak’s lessons are structured around </a:t>
            </a:r>
            <a:r>
              <a:rPr lang="en-GB" sz="1200" b="1">
                <a:solidFill>
                  <a:schemeClr val="dk1"/>
                </a:solidFill>
                <a:latin typeface="Lexend"/>
                <a:ea typeface="Lexend"/>
                <a:cs typeface="Lexend"/>
                <a:sym typeface="Lexend"/>
              </a:rPr>
              <a:t>learning cycles</a:t>
            </a:r>
            <a:r>
              <a:rPr lang="en-GB" sz="1200" i="1">
                <a:solidFill>
                  <a:schemeClr val="dk1"/>
                </a:solidFill>
                <a:latin typeface="Lexend"/>
                <a:ea typeface="Lexend"/>
                <a:cs typeface="Lexend"/>
                <a:sym typeface="Lexend"/>
              </a:rPr>
              <a:t>.</a:t>
            </a:r>
            <a:r>
              <a:rPr lang="en-GB" sz="1200">
                <a:solidFill>
                  <a:schemeClr val="dk1"/>
                </a:solidFill>
                <a:latin typeface="Lexend"/>
                <a:ea typeface="Lexend"/>
                <a:cs typeface="Lexend"/>
                <a:sym typeface="Lexend"/>
              </a:rPr>
              <a:t> These are indicated through colour in the slide deck:</a:t>
            </a:r>
            <a:endParaRPr sz="1200">
              <a:solidFill>
                <a:schemeClr val="dk1"/>
              </a:solidFill>
              <a:latin typeface="Lexend"/>
              <a:ea typeface="Lexend"/>
              <a:cs typeface="Lexend"/>
              <a:sym typeface="Lexend"/>
            </a:endParaRPr>
          </a:p>
        </p:txBody>
      </p:sp>
      <p:sp>
        <p:nvSpPr>
          <p:cNvPr id="2476" name="Google Shape;2476;p188"/>
          <p:cNvSpPr txBox="1"/>
          <p:nvPr/>
        </p:nvSpPr>
        <p:spPr>
          <a:xfrm>
            <a:off x="32547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Oak’s lesson structure</a:t>
            </a:r>
            <a:endParaRPr sz="1600" b="1">
              <a:solidFill>
                <a:schemeClr val="dk1"/>
              </a:solidFill>
              <a:latin typeface="Lexend"/>
              <a:ea typeface="Lexend"/>
              <a:cs typeface="Lexend"/>
              <a:sym typeface="Lexend"/>
            </a:endParaRPr>
          </a:p>
        </p:txBody>
      </p:sp>
      <p:sp>
        <p:nvSpPr>
          <p:cNvPr id="2477" name="Google Shape;2477;p188"/>
          <p:cNvSpPr txBox="1"/>
          <p:nvPr/>
        </p:nvSpPr>
        <p:spPr>
          <a:xfrm>
            <a:off x="482412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Useful links</a:t>
            </a:r>
            <a:endParaRPr sz="1600" b="1">
              <a:solidFill>
                <a:schemeClr val="dk1"/>
              </a:solidFill>
              <a:latin typeface="Lexend"/>
              <a:ea typeface="Lexend"/>
              <a:cs typeface="Lexend"/>
              <a:sym typeface="Lexend"/>
            </a:endParaRPr>
          </a:p>
        </p:txBody>
      </p:sp>
      <p:sp>
        <p:nvSpPr>
          <p:cNvPr id="2478" name="Google Shape;2478;p188"/>
          <p:cNvSpPr txBox="1"/>
          <p:nvPr/>
        </p:nvSpPr>
        <p:spPr>
          <a:xfrm>
            <a:off x="325475" y="3407125"/>
            <a:ext cx="39987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Each</a:t>
            </a:r>
            <a:r>
              <a:rPr lang="en-GB" sz="1200" b="1">
                <a:solidFill>
                  <a:schemeClr val="dk1"/>
                </a:solidFill>
                <a:latin typeface="Lexend"/>
                <a:ea typeface="Lexend"/>
                <a:cs typeface="Lexend"/>
                <a:sym typeface="Lexend"/>
              </a:rPr>
              <a:t> learning cycle</a:t>
            </a:r>
            <a:r>
              <a:rPr lang="en-GB" sz="1200">
                <a:solidFill>
                  <a:schemeClr val="dk1"/>
                </a:solidFill>
                <a:latin typeface="Lexend"/>
                <a:ea typeface="Lexend"/>
                <a:cs typeface="Lexend"/>
                <a:sym typeface="Lexend"/>
              </a:rPr>
              <a:t> covers several phases:</a:t>
            </a:r>
            <a:endParaRPr sz="1200">
              <a:solidFill>
                <a:schemeClr val="dk1"/>
              </a:solidFill>
              <a:latin typeface="Lexend"/>
              <a:ea typeface="Lexend"/>
              <a:cs typeface="Lexend"/>
              <a:sym typeface="Lexend"/>
            </a:endParaRPr>
          </a:p>
        </p:txBody>
      </p:sp>
      <p:grpSp>
        <p:nvGrpSpPr>
          <p:cNvPr id="2479" name="Google Shape;2479;p188"/>
          <p:cNvGrpSpPr/>
          <p:nvPr/>
        </p:nvGrpSpPr>
        <p:grpSpPr>
          <a:xfrm>
            <a:off x="2475040" y="1859748"/>
            <a:ext cx="1688103" cy="1373213"/>
            <a:chOff x="2642961" y="1644312"/>
            <a:chExt cx="1454634" cy="1195657"/>
          </a:xfrm>
        </p:grpSpPr>
        <p:pic>
          <p:nvPicPr>
            <p:cNvPr id="2480" name="Google Shape;2480;p188"/>
            <p:cNvPicPr preferRelativeResize="0"/>
            <p:nvPr/>
          </p:nvPicPr>
          <p:blipFill>
            <a:blip r:embed="rId2">
              <a:alphaModFix/>
            </a:blip>
            <a:stretch>
              <a:fillRect/>
            </a:stretch>
          </p:blipFill>
          <p:spPr>
            <a:xfrm>
              <a:off x="2642975" y="1644312"/>
              <a:ext cx="1454621" cy="287396"/>
            </a:xfrm>
            <a:prstGeom prst="rect">
              <a:avLst/>
            </a:prstGeom>
            <a:noFill/>
            <a:ln>
              <a:noFill/>
            </a:ln>
            <a:effectLst>
              <a:outerShdw blurRad="57150" dist="19050" dir="5400000" algn="bl" rotWithShape="0">
                <a:srgbClr val="000000">
                  <a:alpha val="50000"/>
                </a:srgbClr>
              </a:outerShdw>
            </a:effectLst>
          </p:spPr>
        </p:pic>
        <p:pic>
          <p:nvPicPr>
            <p:cNvPr id="2481" name="Google Shape;2481;p188"/>
            <p:cNvPicPr preferRelativeResize="0"/>
            <p:nvPr/>
          </p:nvPicPr>
          <p:blipFill>
            <a:blip r:embed="rId3">
              <a:alphaModFix/>
            </a:blip>
            <a:stretch>
              <a:fillRect/>
            </a:stretch>
          </p:blipFill>
          <p:spPr>
            <a:xfrm>
              <a:off x="2642975" y="1936215"/>
              <a:ext cx="1454618" cy="287940"/>
            </a:xfrm>
            <a:prstGeom prst="rect">
              <a:avLst/>
            </a:prstGeom>
            <a:noFill/>
            <a:ln>
              <a:noFill/>
            </a:ln>
            <a:effectLst>
              <a:outerShdw blurRad="57150" dist="19050" dir="5400000" algn="bl" rotWithShape="0">
                <a:srgbClr val="000000">
                  <a:alpha val="50000"/>
                </a:srgbClr>
              </a:outerShdw>
            </a:effectLst>
          </p:spPr>
        </p:pic>
        <p:pic>
          <p:nvPicPr>
            <p:cNvPr id="2482" name="Google Shape;2482;p188"/>
            <p:cNvPicPr preferRelativeResize="0"/>
            <p:nvPr/>
          </p:nvPicPr>
          <p:blipFill>
            <a:blip r:embed="rId4">
              <a:alphaModFix/>
            </a:blip>
            <a:stretch>
              <a:fillRect/>
            </a:stretch>
          </p:blipFill>
          <p:spPr>
            <a:xfrm>
              <a:off x="2642965" y="2251391"/>
              <a:ext cx="1454621" cy="284581"/>
            </a:xfrm>
            <a:prstGeom prst="rect">
              <a:avLst/>
            </a:prstGeom>
            <a:noFill/>
            <a:ln>
              <a:noFill/>
            </a:ln>
            <a:effectLst>
              <a:outerShdw blurRad="57150" dist="19050" dir="5400000" algn="bl" rotWithShape="0">
                <a:srgbClr val="000000">
                  <a:alpha val="50000"/>
                </a:srgbClr>
              </a:outerShdw>
            </a:effectLst>
          </p:spPr>
        </p:pic>
        <p:pic>
          <p:nvPicPr>
            <p:cNvPr id="2483" name="Google Shape;2483;p188"/>
            <p:cNvPicPr preferRelativeResize="0"/>
            <p:nvPr/>
          </p:nvPicPr>
          <p:blipFill>
            <a:blip r:embed="rId5">
              <a:alphaModFix/>
            </a:blip>
            <a:stretch>
              <a:fillRect/>
            </a:stretch>
          </p:blipFill>
          <p:spPr>
            <a:xfrm>
              <a:off x="2642961" y="2563206"/>
              <a:ext cx="1454620" cy="276764"/>
            </a:xfrm>
            <a:prstGeom prst="rect">
              <a:avLst/>
            </a:prstGeom>
            <a:noFill/>
            <a:ln>
              <a:noFill/>
            </a:ln>
            <a:effectLst>
              <a:outerShdw blurRad="57150" dist="19050" dir="5400000" algn="bl" rotWithShape="0">
                <a:srgbClr val="000000">
                  <a:alpha val="50000"/>
                </a:srgbClr>
              </a:outerShdw>
            </a:effectLst>
          </p:spPr>
        </p:pic>
      </p:grpSp>
      <p:pic>
        <p:nvPicPr>
          <p:cNvPr id="2484" name="Google Shape;2484;p188"/>
          <p:cNvPicPr preferRelativeResize="0"/>
          <p:nvPr/>
        </p:nvPicPr>
        <p:blipFill rotWithShape="1">
          <a:blip r:embed="rId6">
            <a:alphaModFix/>
          </a:blip>
          <a:srcRect l="3912" r="56768" b="71084"/>
          <a:stretch/>
        </p:blipFill>
        <p:spPr>
          <a:xfrm>
            <a:off x="382600" y="3725750"/>
            <a:ext cx="841850" cy="364800"/>
          </a:xfrm>
          <a:prstGeom prst="rect">
            <a:avLst/>
          </a:prstGeom>
          <a:noFill/>
          <a:ln>
            <a:noFill/>
          </a:ln>
        </p:spPr>
      </p:pic>
      <p:pic>
        <p:nvPicPr>
          <p:cNvPr id="2485" name="Google Shape;2485;p188"/>
          <p:cNvPicPr preferRelativeResize="0"/>
          <p:nvPr/>
        </p:nvPicPr>
        <p:blipFill>
          <a:blip r:embed="rId7">
            <a:alphaModFix/>
          </a:blip>
          <a:stretch>
            <a:fillRect/>
          </a:stretch>
        </p:blipFill>
        <p:spPr>
          <a:xfrm>
            <a:off x="325475" y="2016159"/>
            <a:ext cx="1976824" cy="1117855"/>
          </a:xfrm>
          <a:prstGeom prst="rect">
            <a:avLst/>
          </a:prstGeom>
          <a:noFill/>
          <a:ln>
            <a:noFill/>
          </a:ln>
          <a:effectLst>
            <a:outerShdw blurRad="57150" dist="19050" dir="5400000" algn="bl" rotWithShape="0">
              <a:srgbClr val="000000">
                <a:alpha val="50000"/>
              </a:srgbClr>
            </a:outerShdw>
          </a:effectLst>
        </p:spPr>
      </p:pic>
      <p:pic>
        <p:nvPicPr>
          <p:cNvPr id="2486" name="Google Shape;2486;p188"/>
          <p:cNvPicPr preferRelativeResize="0"/>
          <p:nvPr/>
        </p:nvPicPr>
        <p:blipFill rotWithShape="1">
          <a:blip r:embed="rId6">
            <a:alphaModFix/>
          </a:blip>
          <a:srcRect l="62493" t="2791" r="7303" b="71902"/>
          <a:stretch/>
        </p:blipFill>
        <p:spPr>
          <a:xfrm>
            <a:off x="1322300" y="3754900"/>
            <a:ext cx="688050" cy="339675"/>
          </a:xfrm>
          <a:prstGeom prst="rect">
            <a:avLst/>
          </a:prstGeom>
          <a:noFill/>
          <a:ln>
            <a:noFill/>
          </a:ln>
        </p:spPr>
      </p:pic>
      <p:pic>
        <p:nvPicPr>
          <p:cNvPr id="2487" name="Google Shape;2487;p188"/>
          <p:cNvPicPr preferRelativeResize="0"/>
          <p:nvPr/>
        </p:nvPicPr>
        <p:blipFill rotWithShape="1">
          <a:blip r:embed="rId6">
            <a:alphaModFix/>
          </a:blip>
          <a:srcRect l="6196" t="51182" r="59088" b="19543"/>
          <a:stretch/>
        </p:blipFill>
        <p:spPr>
          <a:xfrm>
            <a:off x="2108188" y="3710946"/>
            <a:ext cx="743275" cy="369300"/>
          </a:xfrm>
          <a:prstGeom prst="rect">
            <a:avLst/>
          </a:prstGeom>
          <a:noFill/>
          <a:ln>
            <a:noFill/>
          </a:ln>
        </p:spPr>
      </p:pic>
      <p:pic>
        <p:nvPicPr>
          <p:cNvPr id="2488" name="Google Shape;2488;p188"/>
          <p:cNvPicPr preferRelativeResize="0"/>
          <p:nvPr/>
        </p:nvPicPr>
        <p:blipFill rotWithShape="1">
          <a:blip r:embed="rId6">
            <a:alphaModFix/>
          </a:blip>
          <a:srcRect l="58433" t="51182" r="3864" b="19543"/>
          <a:stretch/>
        </p:blipFill>
        <p:spPr>
          <a:xfrm>
            <a:off x="2989750" y="3725750"/>
            <a:ext cx="807200" cy="369300"/>
          </a:xfrm>
          <a:prstGeom prst="rect">
            <a:avLst/>
          </a:prstGeom>
          <a:noFill/>
          <a:ln>
            <a:noFill/>
          </a:ln>
        </p:spPr>
      </p:pic>
      <p:sp>
        <p:nvSpPr>
          <p:cNvPr id="2489" name="Google Shape;2489;p188"/>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sp>
        <p:nvSpPr>
          <p:cNvPr id="2490" name="Google Shape;2490;p188"/>
          <p:cNvSpPr txBox="1"/>
          <p:nvPr/>
        </p:nvSpPr>
        <p:spPr>
          <a:xfrm>
            <a:off x="325475" y="4122125"/>
            <a:ext cx="39396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Explanation      Check      Practice      Feedback</a:t>
            </a:r>
            <a:endParaRPr sz="1200">
              <a:solidFill>
                <a:schemeClr val="dk1"/>
              </a:solidFill>
              <a:latin typeface="Lexend"/>
              <a:ea typeface="Lexend"/>
              <a:cs typeface="Lexend"/>
              <a:sym typeface="Lexe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Z.0 Title slide - Science">
  <p:cSld name="Title Slide 2_1_1_1_1_1_1_2">
    <p:bg>
      <p:bgPr>
        <a:solidFill>
          <a:srgbClr val="BEF2BD"/>
        </a:solidFill>
        <a:effectLst/>
      </p:bgPr>
    </p:bg>
    <p:spTree>
      <p:nvGrpSpPr>
        <p:cNvPr id="1" name="Shape 189"/>
        <p:cNvGrpSpPr/>
        <p:nvPr/>
      </p:nvGrpSpPr>
      <p:grpSpPr>
        <a:xfrm>
          <a:off x="0" y="0"/>
          <a:ext cx="0" cy="0"/>
          <a:chOff x="0" y="0"/>
          <a:chExt cx="0" cy="0"/>
        </a:xfrm>
      </p:grpSpPr>
      <p:sp>
        <p:nvSpPr>
          <p:cNvPr id="190" name="Google Shape;190;p20"/>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20"/>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Science</a:t>
            </a:r>
            <a:endParaRPr sz="1700" b="1">
              <a:latin typeface="Lexend"/>
              <a:ea typeface="Lexend"/>
              <a:cs typeface="Lexend"/>
              <a:sym typeface="Lexend"/>
            </a:endParaRPr>
          </a:p>
        </p:txBody>
      </p:sp>
      <p:pic>
        <p:nvPicPr>
          <p:cNvPr id="192" name="Google Shape;192;p20"/>
          <p:cNvPicPr preferRelativeResize="0"/>
          <p:nvPr/>
        </p:nvPicPr>
        <p:blipFill rotWithShape="1">
          <a:blip r:embed="rId2">
            <a:alphaModFix/>
          </a:blip>
          <a:srcRect/>
          <a:stretch/>
        </p:blipFill>
        <p:spPr>
          <a:xfrm>
            <a:off x="7690424" y="4098434"/>
            <a:ext cx="1052750" cy="482825"/>
          </a:xfrm>
          <a:prstGeom prst="rect">
            <a:avLst/>
          </a:prstGeom>
          <a:noFill/>
          <a:ln>
            <a:noFill/>
          </a:ln>
        </p:spPr>
      </p:pic>
      <p:pic>
        <p:nvPicPr>
          <p:cNvPr id="193" name="Google Shape;193;p20"/>
          <p:cNvPicPr preferRelativeResize="0"/>
          <p:nvPr/>
        </p:nvPicPr>
        <p:blipFill rotWithShape="1">
          <a:blip r:embed="rId3">
            <a:alphaModFix/>
          </a:blip>
          <a:srcRect l="6209" r="6209"/>
          <a:stretch/>
        </p:blipFill>
        <p:spPr>
          <a:xfrm>
            <a:off x="324000" y="4008600"/>
            <a:ext cx="859400" cy="127996"/>
          </a:xfrm>
          <a:prstGeom prst="rect">
            <a:avLst/>
          </a:prstGeom>
          <a:noFill/>
          <a:ln>
            <a:noFill/>
          </a:ln>
        </p:spPr>
      </p:pic>
      <p:grpSp>
        <p:nvGrpSpPr>
          <p:cNvPr id="194" name="Google Shape;194;p20"/>
          <p:cNvGrpSpPr/>
          <p:nvPr/>
        </p:nvGrpSpPr>
        <p:grpSpPr>
          <a:xfrm>
            <a:off x="6156975" y="0"/>
            <a:ext cx="2987025" cy="3854074"/>
            <a:chOff x="6156975" y="0"/>
            <a:chExt cx="2987025" cy="3854074"/>
          </a:xfrm>
        </p:grpSpPr>
        <p:pic>
          <p:nvPicPr>
            <p:cNvPr id="195" name="Google Shape;195;p20"/>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96" name="Google Shape;196;p20"/>
            <p:cNvSpPr/>
            <p:nvPr/>
          </p:nvSpPr>
          <p:spPr>
            <a:xfrm>
              <a:off x="6860400" y="869975"/>
              <a:ext cx="1959600" cy="2007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0"/>
            <p:cNvPicPr preferRelativeResize="0"/>
            <p:nvPr/>
          </p:nvPicPr>
          <p:blipFill>
            <a:blip r:embed="rId5">
              <a:alphaModFix/>
            </a:blip>
            <a:stretch>
              <a:fillRect/>
            </a:stretch>
          </p:blipFill>
          <p:spPr>
            <a:xfrm rot="-311816">
              <a:off x="7083000" y="1110274"/>
              <a:ext cx="1514398" cy="1526398"/>
            </a:xfrm>
            <a:prstGeom prst="rect">
              <a:avLst/>
            </a:prstGeom>
            <a:noFill/>
            <a:ln>
              <a:noFill/>
            </a:ln>
          </p:spPr>
        </p:pic>
      </p:grpSp>
      <p:sp>
        <p:nvSpPr>
          <p:cNvPr id="198" name="Google Shape;198;p20"/>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199" name="Google Shape;199;p20"/>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Z.0 Title slide - Biology">
  <p:cSld name="Title Slide 2_1_1_1_1_1_1_1">
    <p:bg>
      <p:bgPr>
        <a:solidFill>
          <a:srgbClr val="BEF2BD"/>
        </a:solid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pic>
        <p:nvPicPr>
          <p:cNvPr id="22" name="Google Shape;22;p3"/>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23" name="Google Shape;23;p3"/>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3"/>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Biology</a:t>
            </a:r>
            <a:endParaRPr sz="1700" b="1">
              <a:latin typeface="Lexend"/>
              <a:ea typeface="Lexend"/>
              <a:cs typeface="Lexend"/>
              <a:sym typeface="Lexend"/>
            </a:endParaRPr>
          </a:p>
        </p:txBody>
      </p:sp>
      <p:pic>
        <p:nvPicPr>
          <p:cNvPr id="25" name="Google Shape;25;p3"/>
          <p:cNvPicPr preferRelativeResize="0"/>
          <p:nvPr/>
        </p:nvPicPr>
        <p:blipFill rotWithShape="1">
          <a:blip r:embed="rId4">
            <a:alphaModFix/>
          </a:blip>
          <a:srcRect/>
          <a:stretch/>
        </p:blipFill>
        <p:spPr>
          <a:xfrm>
            <a:off x="7690424" y="4098434"/>
            <a:ext cx="1052750" cy="482825"/>
          </a:xfrm>
          <a:prstGeom prst="rect">
            <a:avLst/>
          </a:prstGeom>
          <a:noFill/>
          <a:ln>
            <a:noFill/>
          </a:ln>
        </p:spPr>
      </p:pic>
      <p:sp>
        <p:nvSpPr>
          <p:cNvPr id="26" name="Google Shape;26;p3"/>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27" name="Google Shape;27;p3"/>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Z.0 Title slide - Spanish">
  <p:cSld name="Title Slide 2_1_1_1_1_1_1_1_1_1_1_1_2_1">
    <p:bg>
      <p:bgPr>
        <a:solidFill>
          <a:srgbClr val="BEF2BD"/>
        </a:solidFill>
        <a:effectLst/>
      </p:bgPr>
    </p:bg>
    <p:spTree>
      <p:nvGrpSpPr>
        <p:cNvPr id="1" name="Shape 200"/>
        <p:cNvGrpSpPr/>
        <p:nvPr/>
      </p:nvGrpSpPr>
      <p:grpSpPr>
        <a:xfrm>
          <a:off x="0" y="0"/>
          <a:ext cx="0" cy="0"/>
          <a:chOff x="0" y="0"/>
          <a:chExt cx="0" cy="0"/>
        </a:xfrm>
      </p:grpSpPr>
      <p:pic>
        <p:nvPicPr>
          <p:cNvPr id="201" name="Google Shape;201;p21"/>
          <p:cNvPicPr preferRelativeResize="0"/>
          <p:nvPr/>
        </p:nvPicPr>
        <p:blipFill rotWithShape="1">
          <a:blip r:embed="rId2">
            <a:alphaModFix/>
          </a:blip>
          <a:srcRect l="6209" r="6209"/>
          <a:stretch/>
        </p:blipFill>
        <p:spPr>
          <a:xfrm>
            <a:off x="324000" y="4008600"/>
            <a:ext cx="890625" cy="128000"/>
          </a:xfrm>
          <a:prstGeom prst="rect">
            <a:avLst/>
          </a:prstGeom>
          <a:noFill/>
          <a:ln>
            <a:noFill/>
          </a:ln>
        </p:spPr>
      </p:pic>
      <p:sp>
        <p:nvSpPr>
          <p:cNvPr id="202" name="Google Shape;202;p21"/>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21"/>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Spanish</a:t>
            </a:r>
            <a:endParaRPr sz="1700" b="1">
              <a:latin typeface="Lexend"/>
              <a:ea typeface="Lexend"/>
              <a:cs typeface="Lexend"/>
              <a:sym typeface="Lexend"/>
            </a:endParaRPr>
          </a:p>
        </p:txBody>
      </p:sp>
      <p:pic>
        <p:nvPicPr>
          <p:cNvPr id="204" name="Google Shape;204;p21"/>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205" name="Google Shape;205;p21"/>
          <p:cNvGrpSpPr/>
          <p:nvPr/>
        </p:nvGrpSpPr>
        <p:grpSpPr>
          <a:xfrm>
            <a:off x="6156975" y="0"/>
            <a:ext cx="2987025" cy="3854074"/>
            <a:chOff x="6156975" y="0"/>
            <a:chExt cx="2987025" cy="3854074"/>
          </a:xfrm>
        </p:grpSpPr>
        <p:pic>
          <p:nvPicPr>
            <p:cNvPr id="206" name="Google Shape;206;p21"/>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207" name="Google Shape;207;p21"/>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208" name="Google Shape;208;p21"/>
          <p:cNvPicPr preferRelativeResize="0"/>
          <p:nvPr/>
        </p:nvPicPr>
        <p:blipFill>
          <a:blip r:embed="rId5">
            <a:alphaModFix/>
          </a:blip>
          <a:stretch>
            <a:fillRect/>
          </a:stretch>
        </p:blipFill>
        <p:spPr>
          <a:xfrm rot="-360339">
            <a:off x="6714634" y="840073"/>
            <a:ext cx="2165107" cy="2173929"/>
          </a:xfrm>
          <a:prstGeom prst="rect">
            <a:avLst/>
          </a:prstGeom>
          <a:noFill/>
          <a:ln>
            <a:noFill/>
          </a:ln>
        </p:spPr>
      </p:pic>
      <p:sp>
        <p:nvSpPr>
          <p:cNvPr id="209" name="Google Shape;209;p21"/>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210" name="Google Shape;210;p21"/>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Z.1 Outcome">
  <p:cSld name="CUSTOM_5">
    <p:bg>
      <p:bgPr>
        <a:solidFill>
          <a:srgbClr val="BEF2BD"/>
        </a:solidFill>
        <a:effectLst/>
      </p:bgPr>
    </p:bg>
    <p:spTree>
      <p:nvGrpSpPr>
        <p:cNvPr id="1" name="Shape 211"/>
        <p:cNvGrpSpPr/>
        <p:nvPr/>
      </p:nvGrpSpPr>
      <p:grpSpPr>
        <a:xfrm>
          <a:off x="0" y="0"/>
          <a:ext cx="0" cy="0"/>
          <a:chOff x="0" y="0"/>
          <a:chExt cx="0" cy="0"/>
        </a:xfrm>
      </p:grpSpPr>
      <p:pic>
        <p:nvPicPr>
          <p:cNvPr id="212" name="Google Shape;212;p22"/>
          <p:cNvPicPr preferRelativeResize="0"/>
          <p:nvPr/>
        </p:nvPicPr>
        <p:blipFill>
          <a:blip r:embed="rId2">
            <a:alphaModFix/>
          </a:blip>
          <a:stretch>
            <a:fillRect/>
          </a:stretch>
        </p:blipFill>
        <p:spPr>
          <a:xfrm>
            <a:off x="343225" y="1388370"/>
            <a:ext cx="7945600" cy="2919776"/>
          </a:xfrm>
          <a:prstGeom prst="rect">
            <a:avLst/>
          </a:prstGeom>
          <a:noFill/>
          <a:ln>
            <a:noFill/>
          </a:ln>
        </p:spPr>
      </p:pic>
      <p:sp>
        <p:nvSpPr>
          <p:cNvPr id="213" name="Google Shape;213;p22"/>
          <p:cNvSpPr txBox="1"/>
          <p:nvPr/>
        </p:nvSpPr>
        <p:spPr>
          <a:xfrm>
            <a:off x="325207" y="454765"/>
            <a:ext cx="45756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800" b="1">
                <a:latin typeface="Lexend"/>
                <a:ea typeface="Lexend"/>
                <a:cs typeface="Lexend"/>
                <a:sym typeface="Lexend"/>
              </a:rPr>
              <a:t>Outcome</a:t>
            </a:r>
            <a:endParaRPr sz="2800" b="1">
              <a:latin typeface="Lexend"/>
              <a:ea typeface="Lexend"/>
              <a:cs typeface="Lexend"/>
              <a:sym typeface="Lexend"/>
            </a:endParaRPr>
          </a:p>
        </p:txBody>
      </p:sp>
      <p:sp>
        <p:nvSpPr>
          <p:cNvPr id="214" name="Google Shape;214;p22"/>
          <p:cNvSpPr txBox="1">
            <a:spLocks noGrp="1"/>
          </p:cNvSpPr>
          <p:nvPr>
            <p:ph type="subTitle" idx="1"/>
          </p:nvPr>
        </p:nvSpPr>
        <p:spPr>
          <a:xfrm>
            <a:off x="585575" y="1463950"/>
            <a:ext cx="7351200" cy="2762700"/>
          </a:xfrm>
          <a:prstGeom prst="rect">
            <a:avLst/>
          </a:prstGeom>
        </p:spPr>
        <p:txBody>
          <a:bodyPr spcFirstLastPara="1" wrap="square" lIns="0" tIns="0" rIns="0" bIns="0" anchor="ctr" anchorCtr="0">
            <a:noAutofit/>
          </a:bodyPr>
          <a:lstStyle>
            <a:lvl1pPr lvl="0">
              <a:lnSpc>
                <a:spcPct val="115000"/>
              </a:lnSpc>
              <a:spcBef>
                <a:spcPts val="0"/>
              </a:spcBef>
              <a:spcAft>
                <a:spcPts val="0"/>
              </a:spcAft>
              <a:buSzPts val="2000"/>
              <a:buNone/>
              <a:defRPr sz="20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2 Hidden guidance slide">
  <p:cSld name="CUSTOM_1">
    <p:spTree>
      <p:nvGrpSpPr>
        <p:cNvPr id="1" name="Shape 215"/>
        <p:cNvGrpSpPr/>
        <p:nvPr/>
      </p:nvGrpSpPr>
      <p:grpSpPr>
        <a:xfrm>
          <a:off x="0" y="0"/>
          <a:ext cx="0" cy="0"/>
          <a:chOff x="0" y="0"/>
          <a:chExt cx="0" cy="0"/>
        </a:xfrm>
      </p:grpSpPr>
      <p:sp>
        <p:nvSpPr>
          <p:cNvPr id="216" name="Google Shape;216;p23"/>
          <p:cNvSpPr txBox="1"/>
          <p:nvPr/>
        </p:nvSpPr>
        <p:spPr>
          <a:xfrm>
            <a:off x="329775" y="953475"/>
            <a:ext cx="4241400" cy="646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000"/>
              </a:spcAft>
              <a:buNone/>
            </a:pPr>
            <a:r>
              <a:rPr lang="en-GB" sz="1200">
                <a:latin typeface="Lexend"/>
                <a:ea typeface="Lexend"/>
                <a:cs typeface="Lexend"/>
                <a:sym typeface="Lexend"/>
              </a:rPr>
              <a:t>Oak’s lessons are structured around </a:t>
            </a:r>
            <a:r>
              <a:rPr lang="en-GB" sz="1200" b="1">
                <a:latin typeface="Lexend"/>
                <a:ea typeface="Lexend"/>
                <a:cs typeface="Lexend"/>
                <a:sym typeface="Lexend"/>
              </a:rPr>
              <a:t>learning cycles</a:t>
            </a:r>
            <a:r>
              <a:rPr lang="en-GB" sz="1200" i="1">
                <a:latin typeface="Lexend"/>
                <a:ea typeface="Lexend"/>
                <a:cs typeface="Lexend"/>
                <a:sym typeface="Lexend"/>
              </a:rPr>
              <a:t>.</a:t>
            </a:r>
            <a:r>
              <a:rPr lang="en-GB" sz="1200">
                <a:latin typeface="Lexend"/>
                <a:ea typeface="Lexend"/>
                <a:cs typeface="Lexend"/>
                <a:sym typeface="Lexend"/>
              </a:rPr>
              <a:t> These are indicated through colour in the slide deck:</a:t>
            </a:r>
            <a:endParaRPr sz="1200">
              <a:latin typeface="Lexend"/>
              <a:ea typeface="Lexend"/>
              <a:cs typeface="Lexend"/>
              <a:sym typeface="Lexend"/>
            </a:endParaRPr>
          </a:p>
        </p:txBody>
      </p:sp>
      <p:sp>
        <p:nvSpPr>
          <p:cNvPr id="217" name="Google Shape;217;p23"/>
          <p:cNvSpPr txBox="1"/>
          <p:nvPr/>
        </p:nvSpPr>
        <p:spPr>
          <a:xfrm>
            <a:off x="329775" y="629475"/>
            <a:ext cx="4241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latin typeface="Lexend"/>
                <a:ea typeface="Lexend"/>
                <a:cs typeface="Lexend"/>
                <a:sym typeface="Lexend"/>
              </a:rPr>
              <a:t>Oak’s lesson structure</a:t>
            </a:r>
            <a:endParaRPr sz="1600" b="1">
              <a:latin typeface="Lexend"/>
              <a:ea typeface="Lexend"/>
              <a:cs typeface="Lexend"/>
              <a:sym typeface="Lexend"/>
            </a:endParaRPr>
          </a:p>
        </p:txBody>
      </p:sp>
      <p:sp>
        <p:nvSpPr>
          <p:cNvPr id="218" name="Google Shape;218;p23"/>
          <p:cNvSpPr txBox="1"/>
          <p:nvPr/>
        </p:nvSpPr>
        <p:spPr>
          <a:xfrm>
            <a:off x="4901925" y="629475"/>
            <a:ext cx="4012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latin typeface="Lexend"/>
                <a:ea typeface="Lexend"/>
                <a:cs typeface="Lexend"/>
                <a:sym typeface="Lexend"/>
              </a:rPr>
              <a:t>Useful links</a:t>
            </a:r>
            <a:endParaRPr sz="1600" b="1">
              <a:latin typeface="Lexend"/>
              <a:ea typeface="Lexend"/>
              <a:cs typeface="Lexend"/>
              <a:sym typeface="Lexend"/>
            </a:endParaRPr>
          </a:p>
        </p:txBody>
      </p:sp>
      <p:sp>
        <p:nvSpPr>
          <p:cNvPr id="219" name="Google Shape;219;p23"/>
          <p:cNvSpPr txBox="1"/>
          <p:nvPr/>
        </p:nvSpPr>
        <p:spPr>
          <a:xfrm>
            <a:off x="329775" y="3205950"/>
            <a:ext cx="4207200" cy="36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000"/>
              </a:spcAft>
              <a:buNone/>
            </a:pPr>
            <a:r>
              <a:rPr lang="en-GB" sz="1200">
                <a:latin typeface="Lexend"/>
                <a:ea typeface="Lexend"/>
                <a:cs typeface="Lexend"/>
                <a:sym typeface="Lexend"/>
              </a:rPr>
              <a:t>Each</a:t>
            </a:r>
            <a:r>
              <a:rPr lang="en-GB" sz="1200" b="1">
                <a:latin typeface="Lexend"/>
                <a:ea typeface="Lexend"/>
                <a:cs typeface="Lexend"/>
                <a:sym typeface="Lexend"/>
              </a:rPr>
              <a:t> learning cycle</a:t>
            </a:r>
            <a:r>
              <a:rPr lang="en-GB" sz="1200">
                <a:latin typeface="Lexend"/>
                <a:ea typeface="Lexend"/>
                <a:cs typeface="Lexend"/>
                <a:sym typeface="Lexend"/>
              </a:rPr>
              <a:t> covers several phases:</a:t>
            </a:r>
            <a:endParaRPr sz="1200">
              <a:latin typeface="Lexend"/>
              <a:ea typeface="Lexend"/>
              <a:cs typeface="Lexend"/>
              <a:sym typeface="Lexend"/>
            </a:endParaRPr>
          </a:p>
        </p:txBody>
      </p:sp>
      <p:grpSp>
        <p:nvGrpSpPr>
          <p:cNvPr id="220" name="Google Shape;220;p23"/>
          <p:cNvGrpSpPr/>
          <p:nvPr/>
        </p:nvGrpSpPr>
        <p:grpSpPr>
          <a:xfrm>
            <a:off x="2650916" y="1644417"/>
            <a:ext cx="1745270" cy="1430724"/>
            <a:chOff x="2642961" y="1644312"/>
            <a:chExt cx="1454634" cy="1195657"/>
          </a:xfrm>
        </p:grpSpPr>
        <p:pic>
          <p:nvPicPr>
            <p:cNvPr id="221" name="Google Shape;221;p23"/>
            <p:cNvPicPr preferRelativeResize="0"/>
            <p:nvPr/>
          </p:nvPicPr>
          <p:blipFill>
            <a:blip r:embed="rId2">
              <a:alphaModFix/>
            </a:blip>
            <a:stretch>
              <a:fillRect/>
            </a:stretch>
          </p:blipFill>
          <p:spPr>
            <a:xfrm>
              <a:off x="2642975" y="1644312"/>
              <a:ext cx="1454621" cy="287396"/>
            </a:xfrm>
            <a:prstGeom prst="rect">
              <a:avLst/>
            </a:prstGeom>
            <a:noFill/>
            <a:ln>
              <a:noFill/>
            </a:ln>
            <a:effectLst>
              <a:outerShdw blurRad="57150" dist="19050" dir="5400000" algn="bl" rotWithShape="0">
                <a:srgbClr val="000000">
                  <a:alpha val="50000"/>
                </a:srgbClr>
              </a:outerShdw>
            </a:effectLst>
          </p:spPr>
        </p:pic>
        <p:pic>
          <p:nvPicPr>
            <p:cNvPr id="222" name="Google Shape;222;p23"/>
            <p:cNvPicPr preferRelativeResize="0"/>
            <p:nvPr/>
          </p:nvPicPr>
          <p:blipFill>
            <a:blip r:embed="rId3">
              <a:alphaModFix/>
            </a:blip>
            <a:stretch>
              <a:fillRect/>
            </a:stretch>
          </p:blipFill>
          <p:spPr>
            <a:xfrm>
              <a:off x="2642975" y="1936215"/>
              <a:ext cx="1454618" cy="287940"/>
            </a:xfrm>
            <a:prstGeom prst="rect">
              <a:avLst/>
            </a:prstGeom>
            <a:noFill/>
            <a:ln>
              <a:noFill/>
            </a:ln>
            <a:effectLst>
              <a:outerShdw blurRad="57150" dist="19050" dir="5400000" algn="bl" rotWithShape="0">
                <a:srgbClr val="000000">
                  <a:alpha val="50000"/>
                </a:srgbClr>
              </a:outerShdw>
            </a:effectLst>
          </p:spPr>
        </p:pic>
        <p:pic>
          <p:nvPicPr>
            <p:cNvPr id="223" name="Google Shape;223;p23"/>
            <p:cNvPicPr preferRelativeResize="0"/>
            <p:nvPr/>
          </p:nvPicPr>
          <p:blipFill>
            <a:blip r:embed="rId4">
              <a:alphaModFix/>
            </a:blip>
            <a:stretch>
              <a:fillRect/>
            </a:stretch>
          </p:blipFill>
          <p:spPr>
            <a:xfrm>
              <a:off x="2642965" y="2251391"/>
              <a:ext cx="1454621" cy="284581"/>
            </a:xfrm>
            <a:prstGeom prst="rect">
              <a:avLst/>
            </a:prstGeom>
            <a:noFill/>
            <a:ln>
              <a:noFill/>
            </a:ln>
            <a:effectLst>
              <a:outerShdw blurRad="57150" dist="19050" dir="5400000" algn="bl" rotWithShape="0">
                <a:srgbClr val="000000">
                  <a:alpha val="50000"/>
                </a:srgbClr>
              </a:outerShdw>
            </a:effectLst>
          </p:spPr>
        </p:pic>
        <p:pic>
          <p:nvPicPr>
            <p:cNvPr id="224" name="Google Shape;224;p23"/>
            <p:cNvPicPr preferRelativeResize="0"/>
            <p:nvPr/>
          </p:nvPicPr>
          <p:blipFill>
            <a:blip r:embed="rId5">
              <a:alphaModFix/>
            </a:blip>
            <a:stretch>
              <a:fillRect/>
            </a:stretch>
          </p:blipFill>
          <p:spPr>
            <a:xfrm>
              <a:off x="2642961" y="2563206"/>
              <a:ext cx="1454620" cy="276764"/>
            </a:xfrm>
            <a:prstGeom prst="rect">
              <a:avLst/>
            </a:prstGeom>
            <a:noFill/>
            <a:ln>
              <a:noFill/>
            </a:ln>
            <a:effectLst>
              <a:outerShdw blurRad="57150" dist="19050" dir="5400000" algn="bl" rotWithShape="0">
                <a:srgbClr val="000000">
                  <a:alpha val="50000"/>
                </a:srgbClr>
              </a:outerShdw>
            </a:effectLst>
          </p:spPr>
        </p:pic>
      </p:grpSp>
      <p:pic>
        <p:nvPicPr>
          <p:cNvPr id="225" name="Google Shape;225;p23"/>
          <p:cNvPicPr preferRelativeResize="0"/>
          <p:nvPr/>
        </p:nvPicPr>
        <p:blipFill rotWithShape="1">
          <a:blip r:embed="rId6">
            <a:alphaModFix/>
          </a:blip>
          <a:srcRect l="3910" b="5222"/>
          <a:stretch/>
        </p:blipFill>
        <p:spPr>
          <a:xfrm>
            <a:off x="1328513" y="3569750"/>
            <a:ext cx="2057336" cy="1195675"/>
          </a:xfrm>
          <a:prstGeom prst="rect">
            <a:avLst/>
          </a:prstGeom>
          <a:noFill/>
          <a:ln>
            <a:noFill/>
          </a:ln>
        </p:spPr>
      </p:pic>
      <p:pic>
        <p:nvPicPr>
          <p:cNvPr id="226" name="Google Shape;226;p23"/>
          <p:cNvPicPr preferRelativeResize="0"/>
          <p:nvPr/>
        </p:nvPicPr>
        <p:blipFill>
          <a:blip r:embed="rId7">
            <a:alphaModFix/>
          </a:blip>
          <a:stretch>
            <a:fillRect/>
          </a:stretch>
        </p:blipFill>
        <p:spPr>
          <a:xfrm>
            <a:off x="398750" y="1778088"/>
            <a:ext cx="2057324" cy="1163398"/>
          </a:xfrm>
          <a:prstGeom prst="rect">
            <a:avLst/>
          </a:prstGeom>
          <a:noFill/>
          <a:ln>
            <a:noFill/>
          </a:ln>
          <a:effectLst>
            <a:outerShdw blurRad="57150" dist="19050" dir="5400000" algn="bl" rotWithShape="0">
              <a:srgbClr val="000000">
                <a:alpha val="50000"/>
              </a:srgbClr>
            </a:outerShdw>
          </a:effectLst>
        </p:spPr>
      </p:pic>
      <p:sp>
        <p:nvSpPr>
          <p:cNvPr id="227" name="Google Shape;227;p23"/>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rgbClr val="282828"/>
                </a:solidFill>
                <a:latin typeface="Lexend"/>
                <a:ea typeface="Lexend"/>
                <a:cs typeface="Lexend"/>
                <a:sym typeface="Lexend"/>
              </a:rPr>
              <a:t>Teacher Guidance</a:t>
            </a:r>
            <a:endParaRPr sz="2000" b="0" i="0" u="none" strike="noStrike" cap="none">
              <a:solidFill>
                <a:srgbClr val="28282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0 Keywords (3)">
  <p:cSld name="CUSTOM_3_1">
    <p:spTree>
      <p:nvGrpSpPr>
        <p:cNvPr id="1" name="Shape 228"/>
        <p:cNvGrpSpPr/>
        <p:nvPr/>
      </p:nvGrpSpPr>
      <p:grpSpPr>
        <a:xfrm>
          <a:off x="0" y="0"/>
          <a:ext cx="0" cy="0"/>
          <a:chOff x="0" y="0"/>
          <a:chExt cx="0" cy="0"/>
        </a:xfrm>
      </p:grpSpPr>
      <p:sp>
        <p:nvSpPr>
          <p:cNvPr id="229" name="Google Shape;229;p24"/>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4"/>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31" name="Google Shape;231;p24"/>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rgbClr val="282828"/>
                </a:solidFill>
                <a:latin typeface="Lexend"/>
                <a:ea typeface="Lexend"/>
                <a:cs typeface="Lexend"/>
                <a:sym typeface="Lexend"/>
              </a:rPr>
              <a:t>Keywords</a:t>
            </a:r>
            <a:endParaRPr sz="2000" b="0" i="0" u="none" strike="noStrike" cap="none">
              <a:solidFill>
                <a:srgbClr val="282828"/>
              </a:solidFill>
              <a:latin typeface="Calibri"/>
              <a:ea typeface="Calibri"/>
              <a:cs typeface="Calibri"/>
              <a:sym typeface="Calibri"/>
            </a:endParaRPr>
          </a:p>
        </p:txBody>
      </p:sp>
      <p:sp>
        <p:nvSpPr>
          <p:cNvPr id="232" name="Google Shape;232;p24"/>
          <p:cNvSpPr txBox="1">
            <a:spLocks noGrp="1"/>
          </p:cNvSpPr>
          <p:nvPr>
            <p:ph type="subTitle" idx="1"/>
          </p:nvPr>
        </p:nvSpPr>
        <p:spPr>
          <a:xfrm>
            <a:off x="324000" y="8100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33" name="Google Shape;233;p24"/>
          <p:cNvSpPr txBox="1">
            <a:spLocks noGrp="1"/>
          </p:cNvSpPr>
          <p:nvPr>
            <p:ph type="subTitle" idx="2"/>
          </p:nvPr>
        </p:nvSpPr>
        <p:spPr>
          <a:xfrm>
            <a:off x="2699325" y="8100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34" name="Google Shape;234;p24"/>
          <p:cNvSpPr txBox="1">
            <a:spLocks noGrp="1"/>
          </p:cNvSpPr>
          <p:nvPr>
            <p:ph type="subTitle" idx="3"/>
          </p:nvPr>
        </p:nvSpPr>
        <p:spPr>
          <a:xfrm>
            <a:off x="324000" y="21054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35" name="Google Shape;235;p24"/>
          <p:cNvSpPr txBox="1">
            <a:spLocks noGrp="1"/>
          </p:cNvSpPr>
          <p:nvPr>
            <p:ph type="subTitle" idx="4"/>
          </p:nvPr>
        </p:nvSpPr>
        <p:spPr>
          <a:xfrm>
            <a:off x="2699325" y="21054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36" name="Google Shape;236;p24"/>
          <p:cNvSpPr txBox="1">
            <a:spLocks noGrp="1"/>
          </p:cNvSpPr>
          <p:nvPr>
            <p:ph type="subTitle" idx="5"/>
          </p:nvPr>
        </p:nvSpPr>
        <p:spPr>
          <a:xfrm>
            <a:off x="324000" y="34008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37" name="Google Shape;237;p24"/>
          <p:cNvSpPr txBox="1">
            <a:spLocks noGrp="1"/>
          </p:cNvSpPr>
          <p:nvPr>
            <p:ph type="subTitle" idx="6"/>
          </p:nvPr>
        </p:nvSpPr>
        <p:spPr>
          <a:xfrm>
            <a:off x="2699325" y="34008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0 Keywords (4)">
  <p:cSld name="CUSTOM_3_1_1">
    <p:spTree>
      <p:nvGrpSpPr>
        <p:cNvPr id="1" name="Shape 238"/>
        <p:cNvGrpSpPr/>
        <p:nvPr/>
      </p:nvGrpSpPr>
      <p:grpSpPr>
        <a:xfrm>
          <a:off x="0" y="0"/>
          <a:ext cx="0" cy="0"/>
          <a:chOff x="0" y="0"/>
          <a:chExt cx="0" cy="0"/>
        </a:xfrm>
      </p:grpSpPr>
      <p:sp>
        <p:nvSpPr>
          <p:cNvPr id="239" name="Google Shape;239;p25"/>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25"/>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41" name="Google Shape;241;p25"/>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rgbClr val="282828"/>
                </a:solidFill>
                <a:latin typeface="Lexend"/>
                <a:ea typeface="Lexend"/>
                <a:cs typeface="Lexend"/>
                <a:sym typeface="Lexend"/>
              </a:rPr>
              <a:t>Keywords</a:t>
            </a:r>
            <a:endParaRPr sz="2000" b="0" i="0" u="none" strike="noStrike" cap="none">
              <a:solidFill>
                <a:srgbClr val="282828"/>
              </a:solidFill>
              <a:latin typeface="Calibri"/>
              <a:ea typeface="Calibri"/>
              <a:cs typeface="Calibri"/>
              <a:sym typeface="Calibri"/>
            </a:endParaRPr>
          </a:p>
        </p:txBody>
      </p:sp>
      <p:sp>
        <p:nvSpPr>
          <p:cNvPr id="242" name="Google Shape;242;p25"/>
          <p:cNvSpPr txBox="1">
            <a:spLocks noGrp="1"/>
          </p:cNvSpPr>
          <p:nvPr>
            <p:ph type="subTitle" idx="1"/>
          </p:nvPr>
        </p:nvSpPr>
        <p:spPr>
          <a:xfrm>
            <a:off x="324000" y="8100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43" name="Google Shape;243;p25"/>
          <p:cNvSpPr txBox="1">
            <a:spLocks noGrp="1"/>
          </p:cNvSpPr>
          <p:nvPr>
            <p:ph type="subTitle" idx="2"/>
          </p:nvPr>
        </p:nvSpPr>
        <p:spPr>
          <a:xfrm>
            <a:off x="2699325" y="8100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44" name="Google Shape;244;p25"/>
          <p:cNvSpPr txBox="1">
            <a:spLocks noGrp="1"/>
          </p:cNvSpPr>
          <p:nvPr>
            <p:ph type="subTitle" idx="3"/>
          </p:nvPr>
        </p:nvSpPr>
        <p:spPr>
          <a:xfrm>
            <a:off x="324000" y="18006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45" name="Google Shape;245;p25"/>
          <p:cNvSpPr txBox="1">
            <a:spLocks noGrp="1"/>
          </p:cNvSpPr>
          <p:nvPr>
            <p:ph type="subTitle" idx="4"/>
          </p:nvPr>
        </p:nvSpPr>
        <p:spPr>
          <a:xfrm>
            <a:off x="2699325" y="18006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46" name="Google Shape;246;p25"/>
          <p:cNvSpPr txBox="1">
            <a:spLocks noGrp="1"/>
          </p:cNvSpPr>
          <p:nvPr>
            <p:ph type="subTitle" idx="5"/>
          </p:nvPr>
        </p:nvSpPr>
        <p:spPr>
          <a:xfrm>
            <a:off x="324000" y="27912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47" name="Google Shape;247;p25"/>
          <p:cNvSpPr txBox="1">
            <a:spLocks noGrp="1"/>
          </p:cNvSpPr>
          <p:nvPr>
            <p:ph type="subTitle" idx="6"/>
          </p:nvPr>
        </p:nvSpPr>
        <p:spPr>
          <a:xfrm>
            <a:off x="2699325" y="27912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48" name="Google Shape;248;p25"/>
          <p:cNvSpPr txBox="1">
            <a:spLocks noGrp="1"/>
          </p:cNvSpPr>
          <p:nvPr>
            <p:ph type="subTitle" idx="7"/>
          </p:nvPr>
        </p:nvSpPr>
        <p:spPr>
          <a:xfrm>
            <a:off x="324000" y="37818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49" name="Google Shape;249;p25"/>
          <p:cNvSpPr txBox="1">
            <a:spLocks noGrp="1"/>
          </p:cNvSpPr>
          <p:nvPr>
            <p:ph type="subTitle" idx="8"/>
          </p:nvPr>
        </p:nvSpPr>
        <p:spPr>
          <a:xfrm>
            <a:off x="2699325" y="37818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0 Keywords (5)">
  <p:cSld name="CUSTOM_3_1_1_1">
    <p:spTree>
      <p:nvGrpSpPr>
        <p:cNvPr id="1" name="Shape 250"/>
        <p:cNvGrpSpPr/>
        <p:nvPr/>
      </p:nvGrpSpPr>
      <p:grpSpPr>
        <a:xfrm>
          <a:off x="0" y="0"/>
          <a:ext cx="0" cy="0"/>
          <a:chOff x="0" y="0"/>
          <a:chExt cx="0" cy="0"/>
        </a:xfrm>
      </p:grpSpPr>
      <p:sp>
        <p:nvSpPr>
          <p:cNvPr id="251" name="Google Shape;251;p26"/>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26"/>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53" name="Google Shape;253;p26"/>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rgbClr val="282828"/>
                </a:solidFill>
                <a:latin typeface="Lexend"/>
                <a:ea typeface="Lexend"/>
                <a:cs typeface="Lexend"/>
                <a:sym typeface="Lexend"/>
              </a:rPr>
              <a:t>Keywords</a:t>
            </a:r>
            <a:endParaRPr sz="2000" b="0" i="0" u="none" strike="noStrike" cap="none">
              <a:solidFill>
                <a:srgbClr val="282828"/>
              </a:solidFill>
              <a:latin typeface="Calibri"/>
              <a:ea typeface="Calibri"/>
              <a:cs typeface="Calibri"/>
              <a:sym typeface="Calibri"/>
            </a:endParaRPr>
          </a:p>
        </p:txBody>
      </p:sp>
      <p:sp>
        <p:nvSpPr>
          <p:cNvPr id="254" name="Google Shape;254;p26"/>
          <p:cNvSpPr txBox="1">
            <a:spLocks noGrp="1"/>
          </p:cNvSpPr>
          <p:nvPr>
            <p:ph type="subTitle" idx="1"/>
          </p:nvPr>
        </p:nvSpPr>
        <p:spPr>
          <a:xfrm>
            <a:off x="324000" y="8100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55" name="Google Shape;255;p26"/>
          <p:cNvSpPr txBox="1">
            <a:spLocks noGrp="1"/>
          </p:cNvSpPr>
          <p:nvPr>
            <p:ph type="subTitle" idx="2"/>
          </p:nvPr>
        </p:nvSpPr>
        <p:spPr>
          <a:xfrm>
            <a:off x="2699325" y="8100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56" name="Google Shape;256;p26"/>
          <p:cNvSpPr txBox="1">
            <a:spLocks noGrp="1"/>
          </p:cNvSpPr>
          <p:nvPr>
            <p:ph type="subTitle" idx="3"/>
          </p:nvPr>
        </p:nvSpPr>
        <p:spPr>
          <a:xfrm>
            <a:off x="324000" y="24864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57" name="Google Shape;257;p26"/>
          <p:cNvSpPr txBox="1">
            <a:spLocks noGrp="1"/>
          </p:cNvSpPr>
          <p:nvPr>
            <p:ph type="subTitle" idx="4"/>
          </p:nvPr>
        </p:nvSpPr>
        <p:spPr>
          <a:xfrm>
            <a:off x="2699325" y="24864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58" name="Google Shape;258;p26"/>
          <p:cNvSpPr txBox="1">
            <a:spLocks noGrp="1"/>
          </p:cNvSpPr>
          <p:nvPr>
            <p:ph type="subTitle" idx="5"/>
          </p:nvPr>
        </p:nvSpPr>
        <p:spPr>
          <a:xfrm>
            <a:off x="324000" y="41628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59" name="Google Shape;259;p26"/>
          <p:cNvSpPr txBox="1">
            <a:spLocks noGrp="1"/>
          </p:cNvSpPr>
          <p:nvPr>
            <p:ph type="subTitle" idx="6"/>
          </p:nvPr>
        </p:nvSpPr>
        <p:spPr>
          <a:xfrm>
            <a:off x="2699325" y="41628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60" name="Google Shape;260;p26"/>
          <p:cNvSpPr txBox="1">
            <a:spLocks noGrp="1"/>
          </p:cNvSpPr>
          <p:nvPr>
            <p:ph type="subTitle" idx="7"/>
          </p:nvPr>
        </p:nvSpPr>
        <p:spPr>
          <a:xfrm>
            <a:off x="324000" y="16482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61" name="Google Shape;261;p26"/>
          <p:cNvSpPr txBox="1">
            <a:spLocks noGrp="1"/>
          </p:cNvSpPr>
          <p:nvPr>
            <p:ph type="subTitle" idx="8"/>
          </p:nvPr>
        </p:nvSpPr>
        <p:spPr>
          <a:xfrm>
            <a:off x="2699325" y="16482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62" name="Google Shape;262;p26"/>
          <p:cNvSpPr txBox="1">
            <a:spLocks noGrp="1"/>
          </p:cNvSpPr>
          <p:nvPr>
            <p:ph type="subTitle" idx="9"/>
          </p:nvPr>
        </p:nvSpPr>
        <p:spPr>
          <a:xfrm>
            <a:off x="324000" y="33246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63" name="Google Shape;263;p26"/>
          <p:cNvSpPr txBox="1">
            <a:spLocks noGrp="1"/>
          </p:cNvSpPr>
          <p:nvPr>
            <p:ph type="subTitle" idx="13"/>
          </p:nvPr>
        </p:nvSpPr>
        <p:spPr>
          <a:xfrm>
            <a:off x="2699325" y="33246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0 Keywords (p2, 2)">
  <p:cSld name="CUSTOM_3_1_1_1_1">
    <p:spTree>
      <p:nvGrpSpPr>
        <p:cNvPr id="1" name="Shape 264"/>
        <p:cNvGrpSpPr/>
        <p:nvPr/>
      </p:nvGrpSpPr>
      <p:grpSpPr>
        <a:xfrm>
          <a:off x="0" y="0"/>
          <a:ext cx="0" cy="0"/>
          <a:chOff x="0" y="0"/>
          <a:chExt cx="0" cy="0"/>
        </a:xfrm>
      </p:grpSpPr>
      <p:sp>
        <p:nvSpPr>
          <p:cNvPr id="265" name="Google Shape;265;p27"/>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27"/>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267" name="Google Shape;267;p27"/>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rgbClr val="282828"/>
                </a:solidFill>
                <a:latin typeface="Lexend"/>
                <a:ea typeface="Lexend"/>
                <a:cs typeface="Lexend"/>
                <a:sym typeface="Lexend"/>
              </a:rPr>
              <a:t>Keywords</a:t>
            </a:r>
            <a:endParaRPr sz="2000" b="0" i="0" u="none" strike="noStrike" cap="none">
              <a:solidFill>
                <a:srgbClr val="282828"/>
              </a:solidFill>
              <a:latin typeface="Calibri"/>
              <a:ea typeface="Calibri"/>
              <a:cs typeface="Calibri"/>
              <a:sym typeface="Calibri"/>
            </a:endParaRPr>
          </a:p>
        </p:txBody>
      </p:sp>
      <p:sp>
        <p:nvSpPr>
          <p:cNvPr id="268" name="Google Shape;268;p27"/>
          <p:cNvSpPr txBox="1">
            <a:spLocks noGrp="1"/>
          </p:cNvSpPr>
          <p:nvPr>
            <p:ph type="subTitle" idx="1"/>
          </p:nvPr>
        </p:nvSpPr>
        <p:spPr>
          <a:xfrm>
            <a:off x="324000" y="8100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69" name="Google Shape;269;p27"/>
          <p:cNvSpPr txBox="1">
            <a:spLocks noGrp="1"/>
          </p:cNvSpPr>
          <p:nvPr>
            <p:ph type="subTitle" idx="2"/>
          </p:nvPr>
        </p:nvSpPr>
        <p:spPr>
          <a:xfrm>
            <a:off x="2699325" y="8100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
        <p:nvSpPr>
          <p:cNvPr id="270" name="Google Shape;270;p27"/>
          <p:cNvSpPr txBox="1">
            <a:spLocks noGrp="1"/>
          </p:cNvSpPr>
          <p:nvPr>
            <p:ph type="subTitle" idx="3"/>
          </p:nvPr>
        </p:nvSpPr>
        <p:spPr>
          <a:xfrm>
            <a:off x="324000" y="2562600"/>
            <a:ext cx="22035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Font typeface="Lexend"/>
              <a:buNone/>
              <a:defRPr sz="2000" b="1">
                <a:solidFill>
                  <a:srgbClr val="282828"/>
                </a:solidFill>
                <a:latin typeface="Lexend"/>
                <a:ea typeface="Lexend"/>
                <a:cs typeface="Lexend"/>
                <a:sym typeface="Lexend"/>
              </a:defRPr>
            </a:lvl1pPr>
            <a:lvl2pPr lvl="1" rtl="0">
              <a:spcBef>
                <a:spcPts val="1000"/>
              </a:spcBef>
              <a:spcAft>
                <a:spcPts val="0"/>
              </a:spcAft>
              <a:buClr>
                <a:srgbClr val="282828"/>
              </a:buClr>
              <a:buSzPts val="2000"/>
              <a:buFont typeface="Lexend"/>
              <a:buNone/>
              <a:defRPr sz="2000">
                <a:solidFill>
                  <a:srgbClr val="282828"/>
                </a:solidFill>
                <a:latin typeface="Lexend"/>
                <a:ea typeface="Lexend"/>
                <a:cs typeface="Lexend"/>
                <a:sym typeface="Lexend"/>
              </a:defRPr>
            </a:lvl2pPr>
            <a:lvl3pPr lvl="2" rtl="0">
              <a:spcBef>
                <a:spcPts val="1000"/>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4pPr>
            <a:lvl5pPr lvl="4" rtl="0">
              <a:spcBef>
                <a:spcPts val="800"/>
              </a:spcBef>
              <a:spcAft>
                <a:spcPts val="0"/>
              </a:spcAft>
              <a:buClr>
                <a:srgbClr val="282828"/>
              </a:buClr>
              <a:buSzPts val="2000"/>
              <a:buFont typeface="Lexend"/>
              <a:buNone/>
              <a:defRPr sz="2000">
                <a:solidFill>
                  <a:srgbClr val="282828"/>
                </a:solidFill>
                <a:latin typeface="Lexend"/>
                <a:ea typeface="Lexend"/>
                <a:cs typeface="Lexend"/>
                <a:sym typeface="Lexend"/>
              </a:defRPr>
            </a:lvl5pPr>
            <a:lvl6pPr lvl="5"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6pPr>
            <a:lvl7pPr lvl="6" rtl="0">
              <a:spcBef>
                <a:spcPts val="600"/>
              </a:spcBef>
              <a:spcAft>
                <a:spcPts val="0"/>
              </a:spcAft>
              <a:buClr>
                <a:srgbClr val="282828"/>
              </a:buClr>
              <a:buSzPts val="2000"/>
              <a:buFont typeface="Lexend"/>
              <a:buNone/>
              <a:defRPr sz="2000">
                <a:solidFill>
                  <a:srgbClr val="282828"/>
                </a:solidFill>
                <a:latin typeface="Lexend"/>
                <a:ea typeface="Lexend"/>
                <a:cs typeface="Lexend"/>
                <a:sym typeface="Lexend"/>
              </a:defRPr>
            </a:lvl7pPr>
            <a:lvl8pPr lvl="7" rtl="0">
              <a:spcBef>
                <a:spcPts val="400"/>
              </a:spcBef>
              <a:spcAft>
                <a:spcPts val="0"/>
              </a:spcAft>
              <a:buClr>
                <a:srgbClr val="282828"/>
              </a:buClr>
              <a:buSzPts val="2000"/>
              <a:buFont typeface="Lexend"/>
              <a:buNone/>
              <a:defRPr sz="2000">
                <a:solidFill>
                  <a:srgbClr val="282828"/>
                </a:solidFill>
                <a:latin typeface="Lexend"/>
                <a:ea typeface="Lexend"/>
                <a:cs typeface="Lexend"/>
                <a:sym typeface="Lexend"/>
              </a:defRPr>
            </a:lvl8pPr>
            <a:lvl9pPr lvl="8" rtl="0">
              <a:spcBef>
                <a:spcPts val="400"/>
              </a:spcBef>
              <a:spcAft>
                <a:spcPts val="200"/>
              </a:spcAft>
              <a:buClr>
                <a:srgbClr val="282828"/>
              </a:buClr>
              <a:buSzPts val="2000"/>
              <a:buFont typeface="Lexend"/>
              <a:buNone/>
              <a:defRPr sz="2000">
                <a:solidFill>
                  <a:srgbClr val="282828"/>
                </a:solidFill>
                <a:latin typeface="Lexend"/>
                <a:ea typeface="Lexend"/>
                <a:cs typeface="Lexend"/>
                <a:sym typeface="Lexend"/>
              </a:defRPr>
            </a:lvl9pPr>
          </a:lstStyle>
          <a:p>
            <a:endParaRPr/>
          </a:p>
        </p:txBody>
      </p:sp>
      <p:sp>
        <p:nvSpPr>
          <p:cNvPr id="271" name="Google Shape;271;p27"/>
          <p:cNvSpPr txBox="1">
            <a:spLocks noGrp="1"/>
          </p:cNvSpPr>
          <p:nvPr>
            <p:ph type="subTitle" idx="4"/>
          </p:nvPr>
        </p:nvSpPr>
        <p:spPr>
          <a:xfrm>
            <a:off x="2699325" y="2562600"/>
            <a:ext cx="4047900" cy="4872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1800"/>
              <a:buNone/>
              <a:defRPr sz="1800">
                <a:solidFill>
                  <a:srgbClr val="282828"/>
                </a:solidFill>
              </a:defRPr>
            </a:lvl1pPr>
            <a:lvl2pPr lvl="1" rtl="0">
              <a:spcBef>
                <a:spcPts val="1000"/>
              </a:spcBef>
              <a:spcAft>
                <a:spcPts val="0"/>
              </a:spcAft>
              <a:buClr>
                <a:srgbClr val="282828"/>
              </a:buClr>
              <a:buSzPts val="1800"/>
              <a:buNone/>
              <a:defRPr sz="1800">
                <a:solidFill>
                  <a:srgbClr val="282828"/>
                </a:solidFill>
              </a:defRPr>
            </a:lvl2pPr>
            <a:lvl3pPr lvl="2" rtl="0">
              <a:spcBef>
                <a:spcPts val="1000"/>
              </a:spcBef>
              <a:spcAft>
                <a:spcPts val="0"/>
              </a:spcAft>
              <a:buClr>
                <a:srgbClr val="282828"/>
              </a:buClr>
              <a:buSzPts val="1800"/>
              <a:buNone/>
              <a:defRPr sz="1800">
                <a:solidFill>
                  <a:srgbClr val="282828"/>
                </a:solidFill>
              </a:defRPr>
            </a:lvl3pPr>
            <a:lvl4pPr lvl="3" rtl="0">
              <a:spcBef>
                <a:spcPts val="800"/>
              </a:spcBef>
              <a:spcAft>
                <a:spcPts val="0"/>
              </a:spcAft>
              <a:buClr>
                <a:srgbClr val="282828"/>
              </a:buClr>
              <a:buSzPts val="1800"/>
              <a:buNone/>
              <a:defRPr sz="1800">
                <a:solidFill>
                  <a:srgbClr val="282828"/>
                </a:solidFill>
              </a:defRPr>
            </a:lvl4pPr>
            <a:lvl5pPr lvl="4" rtl="0">
              <a:spcBef>
                <a:spcPts val="800"/>
              </a:spcBef>
              <a:spcAft>
                <a:spcPts val="0"/>
              </a:spcAft>
              <a:buClr>
                <a:srgbClr val="282828"/>
              </a:buClr>
              <a:buSzPts val="1800"/>
              <a:buNone/>
              <a:defRPr>
                <a:solidFill>
                  <a:srgbClr val="282828"/>
                </a:solidFill>
              </a:defRPr>
            </a:lvl5pPr>
            <a:lvl6pPr lvl="5" rtl="0">
              <a:spcBef>
                <a:spcPts val="600"/>
              </a:spcBef>
              <a:spcAft>
                <a:spcPts val="0"/>
              </a:spcAft>
              <a:buClr>
                <a:srgbClr val="282828"/>
              </a:buClr>
              <a:buSzPts val="1800"/>
              <a:buNone/>
              <a:defRPr>
                <a:solidFill>
                  <a:srgbClr val="282828"/>
                </a:solidFill>
              </a:defRPr>
            </a:lvl6pPr>
            <a:lvl7pPr lvl="6" rtl="0">
              <a:spcBef>
                <a:spcPts val="600"/>
              </a:spcBef>
              <a:spcAft>
                <a:spcPts val="0"/>
              </a:spcAft>
              <a:buClr>
                <a:srgbClr val="282828"/>
              </a:buClr>
              <a:buSzPts val="1800"/>
              <a:buNone/>
              <a:defRPr>
                <a:solidFill>
                  <a:srgbClr val="282828"/>
                </a:solidFill>
              </a:defRPr>
            </a:lvl7pPr>
            <a:lvl8pPr lvl="7" rtl="0">
              <a:spcBef>
                <a:spcPts val="400"/>
              </a:spcBef>
              <a:spcAft>
                <a:spcPts val="0"/>
              </a:spcAft>
              <a:buClr>
                <a:srgbClr val="282828"/>
              </a:buClr>
              <a:buSzPts val="1800"/>
              <a:buNone/>
              <a:defRPr>
                <a:solidFill>
                  <a:srgbClr val="282828"/>
                </a:solidFill>
              </a:defRPr>
            </a:lvl8pPr>
            <a:lvl9pPr lvl="8" rtl="0">
              <a:spcBef>
                <a:spcPts val="400"/>
              </a:spcBef>
              <a:spcAft>
                <a:spcPts val="200"/>
              </a:spcAft>
              <a:buClr>
                <a:srgbClr val="282828"/>
              </a:buClr>
              <a:buSzPts val="1800"/>
              <a:buFont typeface="Lexend"/>
              <a:buNone/>
              <a:defRPr>
                <a:solidFill>
                  <a:srgbClr val="282828"/>
                </a:solidFill>
                <a:latin typeface="Lexend"/>
                <a:ea typeface="Lexend"/>
                <a:cs typeface="Lexend"/>
                <a:sym typeface="Lexen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3 Lesson outline (2)">
  <p:cSld name="CUSTOM_3">
    <p:spTree>
      <p:nvGrpSpPr>
        <p:cNvPr id="1" name="Shape 272"/>
        <p:cNvGrpSpPr/>
        <p:nvPr/>
      </p:nvGrpSpPr>
      <p:grpSpPr>
        <a:xfrm>
          <a:off x="0" y="0"/>
          <a:ext cx="0" cy="0"/>
          <a:chOff x="0" y="0"/>
          <a:chExt cx="0" cy="0"/>
        </a:xfrm>
      </p:grpSpPr>
      <p:sp>
        <p:nvSpPr>
          <p:cNvPr id="273" name="Google Shape;273;p28"/>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4" name="Google Shape;274;p28"/>
          <p:cNvPicPr preferRelativeResize="0"/>
          <p:nvPr/>
        </p:nvPicPr>
        <p:blipFill rotWithShape="1">
          <a:blip r:embed="rId2">
            <a:alphaModFix/>
          </a:blip>
          <a:srcRect t="3678" b="3669"/>
          <a:stretch/>
        </p:blipFill>
        <p:spPr>
          <a:xfrm>
            <a:off x="863550" y="2926472"/>
            <a:ext cx="7439126" cy="572078"/>
          </a:xfrm>
          <a:prstGeom prst="rect">
            <a:avLst/>
          </a:prstGeom>
          <a:noFill/>
          <a:ln>
            <a:noFill/>
          </a:ln>
        </p:spPr>
      </p:pic>
      <p:pic>
        <p:nvPicPr>
          <p:cNvPr id="275" name="Google Shape;275;p28"/>
          <p:cNvPicPr preferRelativeResize="0"/>
          <p:nvPr/>
        </p:nvPicPr>
        <p:blipFill rotWithShape="1">
          <a:blip r:embed="rId3">
            <a:alphaModFix/>
          </a:blip>
          <a:srcRect t="3678" b="3669"/>
          <a:stretch/>
        </p:blipFill>
        <p:spPr>
          <a:xfrm>
            <a:off x="863550" y="1989425"/>
            <a:ext cx="7439126" cy="572078"/>
          </a:xfrm>
          <a:prstGeom prst="rect">
            <a:avLst/>
          </a:prstGeom>
          <a:noFill/>
          <a:ln>
            <a:noFill/>
          </a:ln>
        </p:spPr>
      </p:pic>
      <p:pic>
        <p:nvPicPr>
          <p:cNvPr id="276" name="Google Shape;276;p28"/>
          <p:cNvPicPr preferRelativeResize="0"/>
          <p:nvPr/>
        </p:nvPicPr>
        <p:blipFill rotWithShape="1">
          <a:blip r:embed="rId4">
            <a:alphaModFix/>
          </a:blip>
          <a:srcRect l="74623"/>
          <a:stretch/>
        </p:blipFill>
        <p:spPr>
          <a:xfrm>
            <a:off x="863550" y="1954586"/>
            <a:ext cx="145900" cy="645874"/>
          </a:xfrm>
          <a:prstGeom prst="rect">
            <a:avLst/>
          </a:prstGeom>
          <a:noFill/>
          <a:ln>
            <a:noFill/>
          </a:ln>
        </p:spPr>
      </p:pic>
      <p:cxnSp>
        <p:nvCxnSpPr>
          <p:cNvPr id="277" name="Google Shape;277;p28"/>
          <p:cNvCxnSpPr>
            <a:endCxn id="278" idx="2"/>
          </p:cNvCxnSpPr>
          <p:nvPr/>
        </p:nvCxnSpPr>
        <p:spPr>
          <a:xfrm flipH="1">
            <a:off x="645063" y="2017282"/>
            <a:ext cx="2700" cy="1480500"/>
          </a:xfrm>
          <a:prstGeom prst="straightConnector1">
            <a:avLst/>
          </a:prstGeom>
          <a:noFill/>
          <a:ln w="38100" cap="flat" cmpd="sng">
            <a:solidFill>
              <a:srgbClr val="282828"/>
            </a:solidFill>
            <a:prstDash val="solid"/>
            <a:round/>
            <a:headEnd type="none" w="med" len="med"/>
            <a:tailEnd type="none" w="med" len="med"/>
          </a:ln>
        </p:spPr>
      </p:cxnSp>
      <p:pic>
        <p:nvPicPr>
          <p:cNvPr id="279" name="Google Shape;279;p28"/>
          <p:cNvPicPr preferRelativeResize="0"/>
          <p:nvPr/>
        </p:nvPicPr>
        <p:blipFill>
          <a:blip r:embed="rId5">
            <a:alphaModFix/>
          </a:blip>
          <a:stretch>
            <a:fillRect/>
          </a:stretch>
        </p:blipFill>
        <p:spPr>
          <a:xfrm>
            <a:off x="363482" y="1993619"/>
            <a:ext cx="563185" cy="572092"/>
          </a:xfrm>
          <a:prstGeom prst="rect">
            <a:avLst/>
          </a:prstGeom>
          <a:noFill/>
          <a:ln>
            <a:noFill/>
          </a:ln>
        </p:spPr>
      </p:pic>
      <p:sp>
        <p:nvSpPr>
          <p:cNvPr id="280" name="Google Shape;280;p28"/>
          <p:cNvSpPr txBox="1">
            <a:spLocks noGrp="1"/>
          </p:cNvSpPr>
          <p:nvPr>
            <p:ph type="title"/>
          </p:nvPr>
        </p:nvSpPr>
        <p:spPr>
          <a:xfrm>
            <a:off x="1225225" y="2090813"/>
            <a:ext cx="6852300" cy="369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1" name="Google Shape;281;p28"/>
          <p:cNvSpPr txBox="1">
            <a:spLocks noGrp="1"/>
          </p:cNvSpPr>
          <p:nvPr>
            <p:ph type="title" idx="2"/>
          </p:nvPr>
        </p:nvSpPr>
        <p:spPr>
          <a:xfrm>
            <a:off x="1225225" y="3027088"/>
            <a:ext cx="6852300" cy="369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pic>
        <p:nvPicPr>
          <p:cNvPr id="278" name="Google Shape;278;p28"/>
          <p:cNvPicPr preferRelativeResize="0"/>
          <p:nvPr/>
        </p:nvPicPr>
        <p:blipFill>
          <a:blip r:embed="rId6">
            <a:alphaModFix/>
          </a:blip>
          <a:stretch>
            <a:fillRect/>
          </a:stretch>
        </p:blipFill>
        <p:spPr>
          <a:xfrm>
            <a:off x="363340" y="2925705"/>
            <a:ext cx="563446" cy="572077"/>
          </a:xfrm>
          <a:prstGeom prst="rect">
            <a:avLst/>
          </a:prstGeom>
          <a:noFill/>
          <a:ln>
            <a:noFill/>
          </a:ln>
        </p:spPr>
      </p:pic>
      <p:pic>
        <p:nvPicPr>
          <p:cNvPr id="282" name="Google Shape;282;p28"/>
          <p:cNvPicPr preferRelativeResize="0"/>
          <p:nvPr/>
        </p:nvPicPr>
        <p:blipFill rotWithShape="1">
          <a:blip r:embed="rId7">
            <a:alphaModFix/>
          </a:blip>
          <a:srcRect t="1699" b="1709"/>
          <a:stretch/>
        </p:blipFill>
        <p:spPr>
          <a:xfrm>
            <a:off x="-12" y="481650"/>
            <a:ext cx="9151202" cy="116709"/>
          </a:xfrm>
          <a:prstGeom prst="rect">
            <a:avLst/>
          </a:prstGeom>
          <a:noFill/>
          <a:ln>
            <a:noFill/>
          </a:ln>
        </p:spPr>
      </p:pic>
      <p:sp>
        <p:nvSpPr>
          <p:cNvPr id="283" name="Google Shape;283;p28"/>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284" name="Google Shape;284;p28"/>
          <p:cNvSpPr txBox="1">
            <a:spLocks noGrp="1"/>
          </p:cNvSpPr>
          <p:nvPr>
            <p:ph type="title" idx="3"/>
          </p:nvPr>
        </p:nvSpPr>
        <p:spPr>
          <a:xfrm>
            <a:off x="324000" y="657600"/>
            <a:ext cx="5741400" cy="6156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1800" b="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3 Lesson outline (3)">
  <p:cSld name="CUSTOM_3_2">
    <p:spTree>
      <p:nvGrpSpPr>
        <p:cNvPr id="1" name="Shape 285"/>
        <p:cNvGrpSpPr/>
        <p:nvPr/>
      </p:nvGrpSpPr>
      <p:grpSpPr>
        <a:xfrm>
          <a:off x="0" y="0"/>
          <a:ext cx="0" cy="0"/>
          <a:chOff x="0" y="0"/>
          <a:chExt cx="0" cy="0"/>
        </a:xfrm>
      </p:grpSpPr>
      <p:pic>
        <p:nvPicPr>
          <p:cNvPr id="286" name="Google Shape;286;p29"/>
          <p:cNvPicPr preferRelativeResize="0"/>
          <p:nvPr/>
        </p:nvPicPr>
        <p:blipFill rotWithShape="1">
          <a:blip r:embed="rId2">
            <a:alphaModFix/>
          </a:blip>
          <a:srcRect t="4429" b="4438"/>
          <a:stretch/>
        </p:blipFill>
        <p:spPr>
          <a:xfrm>
            <a:off x="863550" y="3642223"/>
            <a:ext cx="7439125" cy="563227"/>
          </a:xfrm>
          <a:prstGeom prst="rect">
            <a:avLst/>
          </a:prstGeom>
          <a:noFill/>
          <a:ln>
            <a:noFill/>
          </a:ln>
        </p:spPr>
      </p:pic>
      <p:pic>
        <p:nvPicPr>
          <p:cNvPr id="287" name="Google Shape;287;p29"/>
          <p:cNvPicPr preferRelativeResize="0"/>
          <p:nvPr/>
        </p:nvPicPr>
        <p:blipFill rotWithShape="1">
          <a:blip r:embed="rId3">
            <a:alphaModFix/>
          </a:blip>
          <a:srcRect l="74623"/>
          <a:stretch/>
        </p:blipFill>
        <p:spPr>
          <a:xfrm>
            <a:off x="863550" y="3600900"/>
            <a:ext cx="145900" cy="645874"/>
          </a:xfrm>
          <a:prstGeom prst="rect">
            <a:avLst/>
          </a:prstGeom>
          <a:noFill/>
          <a:ln>
            <a:noFill/>
          </a:ln>
        </p:spPr>
      </p:pic>
      <p:pic>
        <p:nvPicPr>
          <p:cNvPr id="288" name="Google Shape;288;p29"/>
          <p:cNvPicPr preferRelativeResize="0"/>
          <p:nvPr/>
        </p:nvPicPr>
        <p:blipFill rotWithShape="1">
          <a:blip r:embed="rId4">
            <a:alphaModFix/>
          </a:blip>
          <a:srcRect t="3678" b="3669"/>
          <a:stretch/>
        </p:blipFill>
        <p:spPr>
          <a:xfrm>
            <a:off x="863550" y="2704186"/>
            <a:ext cx="7439126" cy="572074"/>
          </a:xfrm>
          <a:prstGeom prst="rect">
            <a:avLst/>
          </a:prstGeom>
          <a:noFill/>
          <a:ln>
            <a:noFill/>
          </a:ln>
        </p:spPr>
      </p:pic>
      <p:pic>
        <p:nvPicPr>
          <p:cNvPr id="289" name="Google Shape;289;p29"/>
          <p:cNvPicPr preferRelativeResize="0"/>
          <p:nvPr/>
        </p:nvPicPr>
        <p:blipFill rotWithShape="1">
          <a:blip r:embed="rId3">
            <a:alphaModFix/>
          </a:blip>
          <a:srcRect l="74623"/>
          <a:stretch/>
        </p:blipFill>
        <p:spPr>
          <a:xfrm>
            <a:off x="863550" y="2677988"/>
            <a:ext cx="145900" cy="645874"/>
          </a:xfrm>
          <a:prstGeom prst="rect">
            <a:avLst/>
          </a:prstGeom>
          <a:noFill/>
          <a:ln>
            <a:noFill/>
          </a:ln>
        </p:spPr>
      </p:pic>
      <p:pic>
        <p:nvPicPr>
          <p:cNvPr id="290" name="Google Shape;290;p29"/>
          <p:cNvPicPr preferRelativeResize="0"/>
          <p:nvPr/>
        </p:nvPicPr>
        <p:blipFill rotWithShape="1">
          <a:blip r:embed="rId5">
            <a:alphaModFix/>
          </a:blip>
          <a:srcRect t="3678" b="3669"/>
          <a:stretch/>
        </p:blipFill>
        <p:spPr>
          <a:xfrm>
            <a:off x="863550" y="1678325"/>
            <a:ext cx="7439126" cy="572074"/>
          </a:xfrm>
          <a:prstGeom prst="rect">
            <a:avLst/>
          </a:prstGeom>
          <a:noFill/>
          <a:ln>
            <a:noFill/>
          </a:ln>
        </p:spPr>
      </p:pic>
      <p:pic>
        <p:nvPicPr>
          <p:cNvPr id="291" name="Google Shape;291;p29"/>
          <p:cNvPicPr preferRelativeResize="0"/>
          <p:nvPr/>
        </p:nvPicPr>
        <p:blipFill rotWithShape="1">
          <a:blip r:embed="rId3">
            <a:alphaModFix/>
          </a:blip>
          <a:srcRect l="74623"/>
          <a:stretch/>
        </p:blipFill>
        <p:spPr>
          <a:xfrm>
            <a:off x="863550" y="1643475"/>
            <a:ext cx="145900" cy="645874"/>
          </a:xfrm>
          <a:prstGeom prst="rect">
            <a:avLst/>
          </a:prstGeom>
          <a:noFill/>
          <a:ln>
            <a:noFill/>
          </a:ln>
        </p:spPr>
      </p:pic>
      <p:cxnSp>
        <p:nvCxnSpPr>
          <p:cNvPr id="292" name="Google Shape;292;p29"/>
          <p:cNvCxnSpPr>
            <a:endCxn id="293" idx="2"/>
          </p:cNvCxnSpPr>
          <p:nvPr/>
        </p:nvCxnSpPr>
        <p:spPr>
          <a:xfrm>
            <a:off x="647802" y="1841898"/>
            <a:ext cx="0" cy="2366400"/>
          </a:xfrm>
          <a:prstGeom prst="straightConnector1">
            <a:avLst/>
          </a:prstGeom>
          <a:noFill/>
          <a:ln w="38100" cap="flat" cmpd="sng">
            <a:solidFill>
              <a:srgbClr val="282828"/>
            </a:solidFill>
            <a:prstDash val="solid"/>
            <a:round/>
            <a:headEnd type="none" w="med" len="med"/>
            <a:tailEnd type="none" w="med" len="med"/>
          </a:ln>
        </p:spPr>
      </p:cxnSp>
      <p:pic>
        <p:nvPicPr>
          <p:cNvPr id="293" name="Google Shape;293;p29"/>
          <p:cNvPicPr preferRelativeResize="0"/>
          <p:nvPr/>
        </p:nvPicPr>
        <p:blipFill>
          <a:blip r:embed="rId6">
            <a:alphaModFix/>
          </a:blip>
          <a:stretch>
            <a:fillRect/>
          </a:stretch>
        </p:blipFill>
        <p:spPr>
          <a:xfrm>
            <a:off x="366079" y="3636220"/>
            <a:ext cx="563446" cy="572077"/>
          </a:xfrm>
          <a:prstGeom prst="rect">
            <a:avLst/>
          </a:prstGeom>
          <a:noFill/>
          <a:ln>
            <a:noFill/>
          </a:ln>
        </p:spPr>
      </p:pic>
      <p:pic>
        <p:nvPicPr>
          <p:cNvPr id="294" name="Google Shape;294;p29"/>
          <p:cNvPicPr preferRelativeResize="0"/>
          <p:nvPr/>
        </p:nvPicPr>
        <p:blipFill>
          <a:blip r:embed="rId7">
            <a:alphaModFix/>
          </a:blip>
          <a:stretch>
            <a:fillRect/>
          </a:stretch>
        </p:blipFill>
        <p:spPr>
          <a:xfrm>
            <a:off x="363482" y="1682508"/>
            <a:ext cx="563185" cy="572092"/>
          </a:xfrm>
          <a:prstGeom prst="rect">
            <a:avLst/>
          </a:prstGeom>
          <a:noFill/>
          <a:ln>
            <a:noFill/>
          </a:ln>
        </p:spPr>
      </p:pic>
      <p:sp>
        <p:nvSpPr>
          <p:cNvPr id="295" name="Google Shape;295;p29"/>
          <p:cNvSpPr txBox="1">
            <a:spLocks noGrp="1"/>
          </p:cNvSpPr>
          <p:nvPr>
            <p:ph type="title"/>
          </p:nvPr>
        </p:nvSpPr>
        <p:spPr>
          <a:xfrm>
            <a:off x="1225200" y="1779713"/>
            <a:ext cx="6850800" cy="369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96" name="Google Shape;296;p29"/>
          <p:cNvSpPr txBox="1">
            <a:spLocks noGrp="1"/>
          </p:cNvSpPr>
          <p:nvPr>
            <p:ph type="title" idx="2"/>
          </p:nvPr>
        </p:nvSpPr>
        <p:spPr>
          <a:xfrm>
            <a:off x="1225200" y="2804800"/>
            <a:ext cx="6850800" cy="369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97" name="Google Shape;297;p29"/>
          <p:cNvSpPr txBox="1">
            <a:spLocks noGrp="1"/>
          </p:cNvSpPr>
          <p:nvPr>
            <p:ph type="title" idx="3"/>
          </p:nvPr>
        </p:nvSpPr>
        <p:spPr>
          <a:xfrm>
            <a:off x="1225200" y="3739189"/>
            <a:ext cx="6850800" cy="369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pic>
        <p:nvPicPr>
          <p:cNvPr id="298" name="Google Shape;298;p29"/>
          <p:cNvPicPr preferRelativeResize="0"/>
          <p:nvPr/>
        </p:nvPicPr>
        <p:blipFill>
          <a:blip r:embed="rId8">
            <a:alphaModFix/>
          </a:blip>
          <a:stretch>
            <a:fillRect/>
          </a:stretch>
        </p:blipFill>
        <p:spPr>
          <a:xfrm>
            <a:off x="363340" y="2703416"/>
            <a:ext cx="563446" cy="572077"/>
          </a:xfrm>
          <a:prstGeom prst="rect">
            <a:avLst/>
          </a:prstGeom>
          <a:noFill/>
          <a:ln>
            <a:noFill/>
          </a:ln>
        </p:spPr>
      </p:pic>
      <p:sp>
        <p:nvSpPr>
          <p:cNvPr id="299" name="Google Shape;299;p29"/>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29"/>
          <p:cNvPicPr preferRelativeResize="0"/>
          <p:nvPr/>
        </p:nvPicPr>
        <p:blipFill rotWithShape="1">
          <a:blip r:embed="rId9">
            <a:alphaModFix/>
          </a:blip>
          <a:srcRect t="1699" b="1709"/>
          <a:stretch/>
        </p:blipFill>
        <p:spPr>
          <a:xfrm>
            <a:off x="-12" y="481650"/>
            <a:ext cx="9151202" cy="116709"/>
          </a:xfrm>
          <a:prstGeom prst="rect">
            <a:avLst/>
          </a:prstGeom>
          <a:noFill/>
          <a:ln>
            <a:noFill/>
          </a:ln>
        </p:spPr>
      </p:pic>
      <p:sp>
        <p:nvSpPr>
          <p:cNvPr id="301" name="Google Shape;301;p29"/>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302" name="Google Shape;302;p29"/>
          <p:cNvSpPr txBox="1">
            <a:spLocks noGrp="1"/>
          </p:cNvSpPr>
          <p:nvPr>
            <p:ph type="title" idx="4"/>
          </p:nvPr>
        </p:nvSpPr>
        <p:spPr>
          <a:xfrm>
            <a:off x="324000" y="657600"/>
            <a:ext cx="5741400" cy="6156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1800" b="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3 Lesson outline (4)">
  <p:cSld name="CUSTOM_4">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a:alphaModFix/>
          </a:blip>
          <a:srcRect t="4429" b="4438"/>
          <a:stretch/>
        </p:blipFill>
        <p:spPr>
          <a:xfrm>
            <a:off x="863550" y="3146932"/>
            <a:ext cx="7439125" cy="563230"/>
          </a:xfrm>
          <a:prstGeom prst="rect">
            <a:avLst/>
          </a:prstGeom>
          <a:noFill/>
          <a:ln>
            <a:noFill/>
          </a:ln>
        </p:spPr>
      </p:pic>
      <p:pic>
        <p:nvPicPr>
          <p:cNvPr id="305" name="Google Shape;305;p30"/>
          <p:cNvPicPr preferRelativeResize="0"/>
          <p:nvPr/>
        </p:nvPicPr>
        <p:blipFill rotWithShape="1">
          <a:blip r:embed="rId3">
            <a:alphaModFix/>
          </a:blip>
          <a:srcRect l="74623"/>
          <a:stretch/>
        </p:blipFill>
        <p:spPr>
          <a:xfrm>
            <a:off x="863550" y="3105610"/>
            <a:ext cx="145900" cy="645874"/>
          </a:xfrm>
          <a:prstGeom prst="rect">
            <a:avLst/>
          </a:prstGeom>
          <a:noFill/>
          <a:ln>
            <a:noFill/>
          </a:ln>
        </p:spPr>
      </p:pic>
      <p:pic>
        <p:nvPicPr>
          <p:cNvPr id="306" name="Google Shape;306;p30"/>
          <p:cNvPicPr preferRelativeResize="0"/>
          <p:nvPr/>
        </p:nvPicPr>
        <p:blipFill rotWithShape="1">
          <a:blip r:embed="rId4">
            <a:alphaModFix/>
          </a:blip>
          <a:srcRect t="4387" b="4396"/>
          <a:stretch/>
        </p:blipFill>
        <p:spPr>
          <a:xfrm>
            <a:off x="863550" y="3971358"/>
            <a:ext cx="7439126" cy="563217"/>
          </a:xfrm>
          <a:prstGeom prst="rect">
            <a:avLst/>
          </a:prstGeom>
          <a:noFill/>
          <a:ln>
            <a:noFill/>
          </a:ln>
        </p:spPr>
      </p:pic>
      <p:pic>
        <p:nvPicPr>
          <p:cNvPr id="307" name="Google Shape;307;p30"/>
          <p:cNvPicPr preferRelativeResize="0"/>
          <p:nvPr/>
        </p:nvPicPr>
        <p:blipFill rotWithShape="1">
          <a:blip r:embed="rId3">
            <a:alphaModFix/>
          </a:blip>
          <a:srcRect l="74623"/>
          <a:stretch/>
        </p:blipFill>
        <p:spPr>
          <a:xfrm>
            <a:off x="863550" y="3939648"/>
            <a:ext cx="145900" cy="645874"/>
          </a:xfrm>
          <a:prstGeom prst="rect">
            <a:avLst/>
          </a:prstGeom>
          <a:noFill/>
          <a:ln>
            <a:noFill/>
          </a:ln>
        </p:spPr>
      </p:pic>
      <p:pic>
        <p:nvPicPr>
          <p:cNvPr id="308" name="Google Shape;308;p30"/>
          <p:cNvPicPr preferRelativeResize="0"/>
          <p:nvPr/>
        </p:nvPicPr>
        <p:blipFill rotWithShape="1">
          <a:blip r:embed="rId5">
            <a:alphaModFix/>
          </a:blip>
          <a:srcRect t="3678" b="3669"/>
          <a:stretch/>
        </p:blipFill>
        <p:spPr>
          <a:xfrm>
            <a:off x="863550" y="2292191"/>
            <a:ext cx="7439126" cy="572077"/>
          </a:xfrm>
          <a:prstGeom prst="rect">
            <a:avLst/>
          </a:prstGeom>
          <a:noFill/>
          <a:ln>
            <a:noFill/>
          </a:ln>
        </p:spPr>
      </p:pic>
      <p:pic>
        <p:nvPicPr>
          <p:cNvPr id="309" name="Google Shape;309;p30"/>
          <p:cNvPicPr preferRelativeResize="0"/>
          <p:nvPr/>
        </p:nvPicPr>
        <p:blipFill rotWithShape="1">
          <a:blip r:embed="rId3">
            <a:alphaModFix/>
          </a:blip>
          <a:srcRect l="74623"/>
          <a:stretch/>
        </p:blipFill>
        <p:spPr>
          <a:xfrm>
            <a:off x="863550" y="2265998"/>
            <a:ext cx="145900" cy="645874"/>
          </a:xfrm>
          <a:prstGeom prst="rect">
            <a:avLst/>
          </a:prstGeom>
          <a:noFill/>
          <a:ln>
            <a:noFill/>
          </a:ln>
        </p:spPr>
      </p:pic>
      <p:pic>
        <p:nvPicPr>
          <p:cNvPr id="310" name="Google Shape;310;p30"/>
          <p:cNvPicPr preferRelativeResize="0"/>
          <p:nvPr/>
        </p:nvPicPr>
        <p:blipFill rotWithShape="1">
          <a:blip r:embed="rId6">
            <a:alphaModFix/>
          </a:blip>
          <a:srcRect t="3678" b="3669"/>
          <a:stretch/>
        </p:blipFill>
        <p:spPr>
          <a:xfrm>
            <a:off x="863550" y="1457950"/>
            <a:ext cx="7439126" cy="572077"/>
          </a:xfrm>
          <a:prstGeom prst="rect">
            <a:avLst/>
          </a:prstGeom>
          <a:noFill/>
          <a:ln>
            <a:noFill/>
          </a:ln>
        </p:spPr>
      </p:pic>
      <p:pic>
        <p:nvPicPr>
          <p:cNvPr id="311" name="Google Shape;311;p30"/>
          <p:cNvPicPr preferRelativeResize="0"/>
          <p:nvPr/>
        </p:nvPicPr>
        <p:blipFill rotWithShape="1">
          <a:blip r:embed="rId3">
            <a:alphaModFix/>
          </a:blip>
          <a:srcRect l="74623"/>
          <a:stretch/>
        </p:blipFill>
        <p:spPr>
          <a:xfrm>
            <a:off x="863550" y="1423110"/>
            <a:ext cx="145900" cy="645874"/>
          </a:xfrm>
          <a:prstGeom prst="rect">
            <a:avLst/>
          </a:prstGeom>
          <a:noFill/>
          <a:ln>
            <a:noFill/>
          </a:ln>
        </p:spPr>
      </p:pic>
      <p:cxnSp>
        <p:nvCxnSpPr>
          <p:cNvPr id="312" name="Google Shape;312;p30"/>
          <p:cNvCxnSpPr/>
          <p:nvPr/>
        </p:nvCxnSpPr>
        <p:spPr>
          <a:xfrm>
            <a:off x="647802" y="1725234"/>
            <a:ext cx="600" cy="2679900"/>
          </a:xfrm>
          <a:prstGeom prst="straightConnector1">
            <a:avLst/>
          </a:prstGeom>
          <a:noFill/>
          <a:ln w="38100" cap="flat" cmpd="sng">
            <a:solidFill>
              <a:srgbClr val="282828"/>
            </a:solidFill>
            <a:prstDash val="solid"/>
            <a:round/>
            <a:headEnd type="none" w="med" len="med"/>
            <a:tailEnd type="none" w="med" len="med"/>
          </a:ln>
        </p:spPr>
      </p:cxnSp>
      <p:pic>
        <p:nvPicPr>
          <p:cNvPr id="313" name="Google Shape;313;p30"/>
          <p:cNvPicPr preferRelativeResize="0"/>
          <p:nvPr/>
        </p:nvPicPr>
        <p:blipFill>
          <a:blip r:embed="rId7">
            <a:alphaModFix/>
          </a:blip>
          <a:stretch>
            <a:fillRect/>
          </a:stretch>
        </p:blipFill>
        <p:spPr>
          <a:xfrm>
            <a:off x="366079" y="3134650"/>
            <a:ext cx="563446" cy="572077"/>
          </a:xfrm>
          <a:prstGeom prst="rect">
            <a:avLst/>
          </a:prstGeom>
          <a:noFill/>
          <a:ln>
            <a:noFill/>
          </a:ln>
        </p:spPr>
      </p:pic>
      <p:pic>
        <p:nvPicPr>
          <p:cNvPr id="314" name="Google Shape;314;p30"/>
          <p:cNvPicPr preferRelativeResize="0"/>
          <p:nvPr/>
        </p:nvPicPr>
        <p:blipFill>
          <a:blip r:embed="rId8">
            <a:alphaModFix/>
          </a:blip>
          <a:stretch>
            <a:fillRect/>
          </a:stretch>
        </p:blipFill>
        <p:spPr>
          <a:xfrm>
            <a:off x="363357" y="1462166"/>
            <a:ext cx="563185" cy="572092"/>
          </a:xfrm>
          <a:prstGeom prst="rect">
            <a:avLst/>
          </a:prstGeom>
          <a:noFill/>
          <a:ln>
            <a:noFill/>
          </a:ln>
        </p:spPr>
      </p:pic>
      <p:pic>
        <p:nvPicPr>
          <p:cNvPr id="315" name="Google Shape;315;p30"/>
          <p:cNvPicPr preferRelativeResize="0"/>
          <p:nvPr/>
        </p:nvPicPr>
        <p:blipFill>
          <a:blip r:embed="rId9">
            <a:alphaModFix/>
          </a:blip>
          <a:stretch>
            <a:fillRect/>
          </a:stretch>
        </p:blipFill>
        <p:spPr>
          <a:xfrm>
            <a:off x="363340" y="2287588"/>
            <a:ext cx="563446" cy="572077"/>
          </a:xfrm>
          <a:prstGeom prst="rect">
            <a:avLst/>
          </a:prstGeom>
          <a:noFill/>
          <a:ln>
            <a:noFill/>
          </a:ln>
        </p:spPr>
      </p:pic>
      <p:sp>
        <p:nvSpPr>
          <p:cNvPr id="316" name="Google Shape;316;p30"/>
          <p:cNvSpPr txBox="1">
            <a:spLocks noGrp="1"/>
          </p:cNvSpPr>
          <p:nvPr>
            <p:ph type="title"/>
          </p:nvPr>
        </p:nvSpPr>
        <p:spPr>
          <a:xfrm>
            <a:off x="1224600" y="1466663"/>
            <a:ext cx="6850800" cy="563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7" name="Google Shape;317;p30"/>
          <p:cNvSpPr txBox="1">
            <a:spLocks noGrp="1"/>
          </p:cNvSpPr>
          <p:nvPr>
            <p:ph type="title" idx="2"/>
          </p:nvPr>
        </p:nvSpPr>
        <p:spPr>
          <a:xfrm>
            <a:off x="1224600" y="2285700"/>
            <a:ext cx="6850800" cy="572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8" name="Google Shape;318;p30"/>
          <p:cNvSpPr txBox="1">
            <a:spLocks noGrp="1"/>
          </p:cNvSpPr>
          <p:nvPr>
            <p:ph type="title" idx="3"/>
          </p:nvPr>
        </p:nvSpPr>
        <p:spPr>
          <a:xfrm>
            <a:off x="1224600" y="3160338"/>
            <a:ext cx="6850800" cy="5364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9" name="Google Shape;319;p30"/>
          <p:cNvSpPr txBox="1">
            <a:spLocks noGrp="1"/>
          </p:cNvSpPr>
          <p:nvPr>
            <p:ph type="title" idx="4"/>
          </p:nvPr>
        </p:nvSpPr>
        <p:spPr>
          <a:xfrm>
            <a:off x="1224600" y="3971414"/>
            <a:ext cx="6850800" cy="5631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pic>
        <p:nvPicPr>
          <p:cNvPr id="320" name="Google Shape;320;p30"/>
          <p:cNvPicPr preferRelativeResize="0"/>
          <p:nvPr/>
        </p:nvPicPr>
        <p:blipFill>
          <a:blip r:embed="rId10">
            <a:alphaModFix/>
          </a:blip>
          <a:stretch>
            <a:fillRect/>
          </a:stretch>
        </p:blipFill>
        <p:spPr>
          <a:xfrm>
            <a:off x="363341" y="3969363"/>
            <a:ext cx="563446" cy="572077"/>
          </a:xfrm>
          <a:prstGeom prst="rect">
            <a:avLst/>
          </a:prstGeom>
          <a:noFill/>
          <a:ln>
            <a:noFill/>
          </a:ln>
        </p:spPr>
      </p:pic>
      <p:sp>
        <p:nvSpPr>
          <p:cNvPr id="321" name="Google Shape;321;p30"/>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p30"/>
          <p:cNvPicPr preferRelativeResize="0"/>
          <p:nvPr/>
        </p:nvPicPr>
        <p:blipFill rotWithShape="1">
          <a:blip r:embed="rId11">
            <a:alphaModFix/>
          </a:blip>
          <a:srcRect t="1699" b="1709"/>
          <a:stretch/>
        </p:blipFill>
        <p:spPr>
          <a:xfrm>
            <a:off x="-12" y="481650"/>
            <a:ext cx="9151202" cy="116709"/>
          </a:xfrm>
          <a:prstGeom prst="rect">
            <a:avLst/>
          </a:prstGeom>
          <a:noFill/>
          <a:ln>
            <a:noFill/>
          </a:ln>
        </p:spPr>
      </p:pic>
      <p:sp>
        <p:nvSpPr>
          <p:cNvPr id="323" name="Google Shape;323;p30"/>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Lesson outline</a:t>
            </a:r>
            <a:endParaRPr sz="2000" b="1">
              <a:solidFill>
                <a:schemeClr val="dk1"/>
              </a:solidFill>
              <a:latin typeface="Lexend"/>
              <a:ea typeface="Lexend"/>
              <a:cs typeface="Lexend"/>
              <a:sym typeface="Lexend"/>
            </a:endParaRPr>
          </a:p>
        </p:txBody>
      </p:sp>
      <p:sp>
        <p:nvSpPr>
          <p:cNvPr id="324" name="Google Shape;324;p30"/>
          <p:cNvSpPr txBox="1">
            <a:spLocks noGrp="1"/>
          </p:cNvSpPr>
          <p:nvPr>
            <p:ph type="title" idx="5"/>
          </p:nvPr>
        </p:nvSpPr>
        <p:spPr>
          <a:xfrm>
            <a:off x="324000" y="657600"/>
            <a:ext cx="5741400" cy="6156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1800" b="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Z.0 Title slide - Chemistry">
  <p:cSld name="Title Slide 2_1_1_1_1_1_1_1_1_1">
    <p:bg>
      <p:bgPr>
        <a:solidFill>
          <a:srgbClr val="BEF2BD"/>
        </a:solidFill>
        <a:effectLst/>
      </p:bgPr>
    </p:bg>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l="6209" r="6209"/>
          <a:stretch/>
        </p:blipFill>
        <p:spPr>
          <a:xfrm>
            <a:off x="324000" y="4008600"/>
            <a:ext cx="1117400" cy="128000"/>
          </a:xfrm>
          <a:prstGeom prst="rect">
            <a:avLst/>
          </a:prstGeom>
          <a:noFill/>
          <a:ln>
            <a:noFill/>
          </a:ln>
        </p:spPr>
      </p:pic>
      <p:sp>
        <p:nvSpPr>
          <p:cNvPr id="30" name="Google Shape;30;p4"/>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4"/>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Chemistry</a:t>
            </a:r>
            <a:endParaRPr sz="1700" b="1">
              <a:latin typeface="Lexend"/>
              <a:ea typeface="Lexend"/>
              <a:cs typeface="Lexend"/>
              <a:sym typeface="Lexend"/>
            </a:endParaRPr>
          </a:p>
        </p:txBody>
      </p:sp>
      <p:pic>
        <p:nvPicPr>
          <p:cNvPr id="32" name="Google Shape;32;p4"/>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33" name="Google Shape;33;p4"/>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34" name="Google Shape;34;p4"/>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35" name="Google Shape;35;p4"/>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25"/>
        <p:cNvGrpSpPr/>
        <p:nvPr/>
      </p:nvGrpSpPr>
      <p:grpSpPr>
        <a:xfrm>
          <a:off x="0" y="0"/>
          <a:ext cx="0" cy="0"/>
          <a:chOff x="0" y="0"/>
          <a:chExt cx="0" cy="0"/>
        </a:xfrm>
      </p:grpSpPr>
      <p:pic>
        <p:nvPicPr>
          <p:cNvPr id="326" name="Google Shape;326;p31"/>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27" name="Google Shape;327;p31"/>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329" name="Google Shape;329;p31"/>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0" name="Google Shape;330;p31"/>
          <p:cNvPicPr preferRelativeResize="0"/>
          <p:nvPr/>
        </p:nvPicPr>
        <p:blipFill rotWithShape="1">
          <a:blip r:embed="rId3">
            <a:alphaModFix/>
          </a:blip>
          <a:srcRect/>
          <a:stretch/>
        </p:blipFill>
        <p:spPr>
          <a:xfrm>
            <a:off x="8426950" y="-562"/>
            <a:ext cx="499700" cy="499700"/>
          </a:xfrm>
          <a:prstGeom prst="rect">
            <a:avLst/>
          </a:prstGeom>
          <a:noFill/>
          <a:ln>
            <a:noFill/>
          </a:ln>
        </p:spPr>
      </p:pic>
      <p:sp>
        <p:nvSpPr>
          <p:cNvPr id="331" name="Google Shape;331;p31"/>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Explanation</a:t>
            </a:r>
            <a:endParaRPr sz="900" b="1">
              <a:solidFill>
                <a:srgbClr val="F3EEFB"/>
              </a:solidFill>
              <a:latin typeface="Lexend"/>
              <a:ea typeface="Lexend"/>
              <a:cs typeface="Lexend"/>
              <a:sym typeface="Lexen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32"/>
        <p:cNvGrpSpPr/>
        <p:nvPr/>
      </p:nvGrpSpPr>
      <p:grpSpPr>
        <a:xfrm>
          <a:off x="0" y="0"/>
          <a:ext cx="0" cy="0"/>
          <a:chOff x="0" y="0"/>
          <a:chExt cx="0" cy="0"/>
        </a:xfrm>
      </p:grpSpPr>
      <p:pic>
        <p:nvPicPr>
          <p:cNvPr id="333" name="Google Shape;333;p3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34" name="Google Shape;334;p3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336" name="Google Shape;336;p32"/>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sp>
        <p:nvSpPr>
          <p:cNvPr id="337" name="Google Shape;337;p32"/>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8" name="Google Shape;338;p32"/>
          <p:cNvPicPr preferRelativeResize="0"/>
          <p:nvPr/>
        </p:nvPicPr>
        <p:blipFill rotWithShape="1">
          <a:blip r:embed="rId3">
            <a:alphaModFix/>
          </a:blip>
          <a:srcRect/>
          <a:stretch/>
        </p:blipFill>
        <p:spPr>
          <a:xfrm>
            <a:off x="8426950" y="-562"/>
            <a:ext cx="499700" cy="4997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00 Explanation blank - blue ">
  <p:cSld name="TITLE_AND_TWO_COLUMNS_1_1_6_2_2">
    <p:spTree>
      <p:nvGrpSpPr>
        <p:cNvPr id="1" name="Shape 339"/>
        <p:cNvGrpSpPr/>
        <p:nvPr/>
      </p:nvGrpSpPr>
      <p:grpSpPr>
        <a:xfrm>
          <a:off x="0" y="0"/>
          <a:ext cx="0" cy="0"/>
          <a:chOff x="0" y="0"/>
          <a:chExt cx="0" cy="0"/>
        </a:xfrm>
      </p:grpSpPr>
      <p:pic>
        <p:nvPicPr>
          <p:cNvPr id="340" name="Google Shape;34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41" name="Google Shape;341;p33"/>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343" name="Google Shape;343;p33"/>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Explanation</a:t>
            </a:r>
            <a:endParaRPr sz="900" b="1">
              <a:solidFill>
                <a:srgbClr val="EBEDFE"/>
              </a:solidFill>
              <a:latin typeface="Lexend"/>
              <a:ea typeface="Lexend"/>
              <a:cs typeface="Lexend"/>
              <a:sym typeface="Lexend"/>
            </a:endParaRPr>
          </a:p>
        </p:txBody>
      </p:sp>
      <p:sp>
        <p:nvSpPr>
          <p:cNvPr id="344" name="Google Shape;344;p33"/>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45" name="Google Shape;345;p33"/>
          <p:cNvPicPr preferRelativeResize="0"/>
          <p:nvPr/>
        </p:nvPicPr>
        <p:blipFill rotWithShape="1">
          <a:blip r:embed="rId3">
            <a:alphaModFix/>
          </a:blip>
          <a:srcRect/>
          <a:stretch/>
        </p:blipFill>
        <p:spPr>
          <a:xfrm>
            <a:off x="8426950" y="-562"/>
            <a:ext cx="499700" cy="499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00 Explanation blank - pink ">
  <p:cSld name="TITLE_AND_TWO_COLUMNS_1_1_6_2_1_1">
    <p:spTree>
      <p:nvGrpSpPr>
        <p:cNvPr id="1" name="Shape 346"/>
        <p:cNvGrpSpPr/>
        <p:nvPr/>
      </p:nvGrpSpPr>
      <p:grpSpPr>
        <a:xfrm>
          <a:off x="0" y="0"/>
          <a:ext cx="0" cy="0"/>
          <a:chOff x="0" y="0"/>
          <a:chExt cx="0" cy="0"/>
        </a:xfrm>
      </p:grpSpPr>
      <p:pic>
        <p:nvPicPr>
          <p:cNvPr id="347" name="Google Shape;347;p3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48" name="Google Shape;348;p34"/>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350" name="Google Shape;350;p34"/>
          <p:cNvSpPr txBox="1"/>
          <p:nvPr/>
        </p:nvSpPr>
        <p:spPr>
          <a:xfrm>
            <a:off x="8209250" y="438760"/>
            <a:ext cx="9351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Explanation</a:t>
            </a:r>
            <a:endParaRPr sz="900" b="1">
              <a:solidFill>
                <a:srgbClr val="FAEAF6"/>
              </a:solidFill>
              <a:latin typeface="Lexend"/>
              <a:ea typeface="Lexend"/>
              <a:cs typeface="Lexend"/>
              <a:sym typeface="Lexend"/>
            </a:endParaRPr>
          </a:p>
        </p:txBody>
      </p:sp>
      <p:sp>
        <p:nvSpPr>
          <p:cNvPr id="351" name="Google Shape;351;p34"/>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52" name="Google Shape;352;p34"/>
          <p:cNvPicPr preferRelativeResize="0"/>
          <p:nvPr/>
        </p:nvPicPr>
        <p:blipFill rotWithShape="1">
          <a:blip r:embed="rId3">
            <a:alphaModFix/>
          </a:blip>
          <a:srcRect/>
          <a:stretch/>
        </p:blipFill>
        <p:spPr>
          <a:xfrm>
            <a:off x="8426950" y="-562"/>
            <a:ext cx="499700" cy="4997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1 I do We do - purple">
  <p:cSld name="TITLE_AND_TWO_COLUMNS_1_1_9_2_2">
    <p:bg>
      <p:bgPr>
        <a:solidFill>
          <a:srgbClr val="F3EEFB"/>
        </a:solidFill>
        <a:effectLst/>
      </p:bgPr>
    </p:bg>
    <p:spTree>
      <p:nvGrpSpPr>
        <p:cNvPr id="1" name="Shape 353"/>
        <p:cNvGrpSpPr/>
        <p:nvPr/>
      </p:nvGrpSpPr>
      <p:grpSpPr>
        <a:xfrm>
          <a:off x="0" y="0"/>
          <a:ext cx="0" cy="0"/>
          <a:chOff x="0" y="0"/>
          <a:chExt cx="0" cy="0"/>
        </a:xfrm>
      </p:grpSpPr>
      <p:sp>
        <p:nvSpPr>
          <p:cNvPr id="354" name="Google Shape;354;p35"/>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35"/>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56" name="Google Shape;356;p35"/>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txBox="1">
            <a:spLocks noGrp="1"/>
          </p:cNvSpPr>
          <p:nvPr>
            <p:ph type="subTitle" idx="1"/>
          </p:nvPr>
        </p:nvSpPr>
        <p:spPr>
          <a:xfrm>
            <a:off x="337825"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58" name="Google Shape;358;p35"/>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59" name="Google Shape;359;p35"/>
          <p:cNvSpPr txBox="1">
            <a:spLocks noGrp="1"/>
          </p:cNvSpPr>
          <p:nvPr>
            <p:ph type="title"/>
          </p:nvPr>
        </p:nvSpPr>
        <p:spPr>
          <a:xfrm>
            <a:off x="324000" y="0"/>
            <a:ext cx="74505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60" name="Google Shape;360;p35"/>
          <p:cNvGrpSpPr/>
          <p:nvPr/>
        </p:nvGrpSpPr>
        <p:grpSpPr>
          <a:xfrm>
            <a:off x="7834231" y="1285"/>
            <a:ext cx="828900" cy="576065"/>
            <a:chOff x="7801496" y="1285"/>
            <a:chExt cx="828900" cy="576065"/>
          </a:xfrm>
        </p:grpSpPr>
        <p:pic>
          <p:nvPicPr>
            <p:cNvPr id="361" name="Google Shape;361;p35"/>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362" name="Google Shape;362;p35"/>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Explanation</a:t>
              </a:r>
              <a:endParaRPr sz="900" b="1">
                <a:solidFill>
                  <a:srgbClr val="EBEDFE"/>
                </a:solidFill>
                <a:latin typeface="Lexend"/>
                <a:ea typeface="Lexend"/>
                <a:cs typeface="Lexend"/>
                <a:sym typeface="Lexend"/>
              </a:endParaRPr>
            </a:p>
          </p:txBody>
        </p:sp>
      </p:grpSp>
      <p:grpSp>
        <p:nvGrpSpPr>
          <p:cNvPr id="363" name="Google Shape;363;p35"/>
          <p:cNvGrpSpPr/>
          <p:nvPr/>
        </p:nvGrpSpPr>
        <p:grpSpPr>
          <a:xfrm>
            <a:off x="8635663" y="1285"/>
            <a:ext cx="499700" cy="576065"/>
            <a:chOff x="8635663" y="1285"/>
            <a:chExt cx="499700" cy="576065"/>
          </a:xfrm>
        </p:grpSpPr>
        <p:pic>
          <p:nvPicPr>
            <p:cNvPr id="364" name="Google Shape;364;p35"/>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365" name="Google Shape;365;p35"/>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1 I do We do - jade">
  <p:cSld name="TITLE_AND_TWO_COLUMNS_1_1_9_2_2_1_1">
    <p:bg>
      <p:bgPr>
        <a:solidFill>
          <a:srgbClr val="E6F2F2"/>
        </a:solidFill>
        <a:effectLst/>
      </p:bgPr>
    </p:bg>
    <p:spTree>
      <p:nvGrpSpPr>
        <p:cNvPr id="1" name="Shape 366"/>
        <p:cNvGrpSpPr/>
        <p:nvPr/>
      </p:nvGrpSpPr>
      <p:grpSpPr>
        <a:xfrm>
          <a:off x="0" y="0"/>
          <a:ext cx="0" cy="0"/>
          <a:chOff x="0" y="0"/>
          <a:chExt cx="0" cy="0"/>
        </a:xfrm>
      </p:grpSpPr>
      <p:sp>
        <p:nvSpPr>
          <p:cNvPr id="367" name="Google Shape;367;p36"/>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3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9" name="Google Shape;369;p36"/>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txBox="1">
            <a:spLocks noGrp="1"/>
          </p:cNvSpPr>
          <p:nvPr>
            <p:ph type="subTitle" idx="1"/>
          </p:nvPr>
        </p:nvSpPr>
        <p:spPr>
          <a:xfrm>
            <a:off x="337825"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71" name="Google Shape;371;p36"/>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72" name="Google Shape;372;p36"/>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3" name="Google Shape;373;p36"/>
          <p:cNvGrpSpPr/>
          <p:nvPr/>
        </p:nvGrpSpPr>
        <p:grpSpPr>
          <a:xfrm>
            <a:off x="7834231" y="1285"/>
            <a:ext cx="828900" cy="576065"/>
            <a:chOff x="7801496" y="1285"/>
            <a:chExt cx="828900" cy="576065"/>
          </a:xfrm>
        </p:grpSpPr>
        <p:pic>
          <p:nvPicPr>
            <p:cNvPr id="374" name="Google Shape;374;p36"/>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375" name="Google Shape;375;p36"/>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grpSp>
      <p:grpSp>
        <p:nvGrpSpPr>
          <p:cNvPr id="376" name="Google Shape;376;p36"/>
          <p:cNvGrpSpPr/>
          <p:nvPr/>
        </p:nvGrpSpPr>
        <p:grpSpPr>
          <a:xfrm>
            <a:off x="8635663" y="1285"/>
            <a:ext cx="499700" cy="576065"/>
            <a:chOff x="8635663" y="1285"/>
            <a:chExt cx="499700" cy="576065"/>
          </a:xfrm>
        </p:grpSpPr>
        <p:pic>
          <p:nvPicPr>
            <p:cNvPr id="377" name="Google Shape;377;p36"/>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378" name="Google Shape;378;p36"/>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01 I do We do - blue">
  <p:cSld name="TITLE_AND_TWO_COLUMNS_1_1_9_2_3">
    <p:bg>
      <p:bgPr>
        <a:solidFill>
          <a:srgbClr val="EBEDFE"/>
        </a:solidFill>
        <a:effectLst/>
      </p:bgPr>
    </p:bg>
    <p:spTree>
      <p:nvGrpSpPr>
        <p:cNvPr id="1" name="Shape 379"/>
        <p:cNvGrpSpPr/>
        <p:nvPr/>
      </p:nvGrpSpPr>
      <p:grpSpPr>
        <a:xfrm>
          <a:off x="0" y="0"/>
          <a:ext cx="0" cy="0"/>
          <a:chOff x="0" y="0"/>
          <a:chExt cx="0" cy="0"/>
        </a:xfrm>
      </p:grpSpPr>
      <p:sp>
        <p:nvSpPr>
          <p:cNvPr id="380" name="Google Shape;380;p37"/>
          <p:cNvSpPr/>
          <p:nvPr/>
        </p:nvSpPr>
        <p:spPr>
          <a:xfrm>
            <a:off x="0" y="18750"/>
            <a:ext cx="4572300" cy="512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3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82" name="Google Shape;382;p37"/>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txBox="1">
            <a:spLocks noGrp="1"/>
          </p:cNvSpPr>
          <p:nvPr>
            <p:ph type="subTitle" idx="1"/>
          </p:nvPr>
        </p:nvSpPr>
        <p:spPr>
          <a:xfrm>
            <a:off x="337825"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84" name="Google Shape;384;p37"/>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85" name="Google Shape;385;p37"/>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6" name="Google Shape;386;p37"/>
          <p:cNvGrpSpPr/>
          <p:nvPr/>
        </p:nvGrpSpPr>
        <p:grpSpPr>
          <a:xfrm>
            <a:off x="7834231" y="1285"/>
            <a:ext cx="828900" cy="576065"/>
            <a:chOff x="7801496" y="1285"/>
            <a:chExt cx="828900" cy="576065"/>
          </a:xfrm>
        </p:grpSpPr>
        <p:pic>
          <p:nvPicPr>
            <p:cNvPr id="387" name="Google Shape;387;p37"/>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388" name="Google Shape;388;p37"/>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Explanation</a:t>
              </a:r>
              <a:endParaRPr sz="900" b="1">
                <a:solidFill>
                  <a:srgbClr val="E6F2F2"/>
                </a:solidFill>
                <a:latin typeface="Lexend"/>
                <a:ea typeface="Lexend"/>
                <a:cs typeface="Lexend"/>
                <a:sym typeface="Lexend"/>
              </a:endParaRPr>
            </a:p>
          </p:txBody>
        </p:sp>
      </p:grpSp>
      <p:grpSp>
        <p:nvGrpSpPr>
          <p:cNvPr id="389" name="Google Shape;389;p37"/>
          <p:cNvGrpSpPr/>
          <p:nvPr/>
        </p:nvGrpSpPr>
        <p:grpSpPr>
          <a:xfrm>
            <a:off x="8635663" y="1285"/>
            <a:ext cx="499700" cy="576065"/>
            <a:chOff x="8635663" y="1285"/>
            <a:chExt cx="499700" cy="576065"/>
          </a:xfrm>
        </p:grpSpPr>
        <p:pic>
          <p:nvPicPr>
            <p:cNvPr id="390" name="Google Shape;390;p37"/>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391" name="Google Shape;391;p37"/>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01 I do We do - pink">
  <p:cSld name="TITLE_AND_TWO_COLUMNS_1_1_9_2_2_1_1_1">
    <p:bg>
      <p:bgPr>
        <a:solidFill>
          <a:srgbClr val="FAEAF6"/>
        </a:solidFill>
        <a:effectLst/>
      </p:bgPr>
    </p:bg>
    <p:spTree>
      <p:nvGrpSpPr>
        <p:cNvPr id="1" name="Shape 392"/>
        <p:cNvGrpSpPr/>
        <p:nvPr/>
      </p:nvGrpSpPr>
      <p:grpSpPr>
        <a:xfrm>
          <a:off x="0" y="0"/>
          <a:ext cx="0" cy="0"/>
          <a:chOff x="0" y="0"/>
          <a:chExt cx="0" cy="0"/>
        </a:xfrm>
      </p:grpSpPr>
      <p:sp>
        <p:nvSpPr>
          <p:cNvPr id="393" name="Google Shape;393;p38"/>
          <p:cNvSpPr/>
          <p:nvPr/>
        </p:nvSpPr>
        <p:spPr>
          <a:xfrm>
            <a:off x="0" y="18750"/>
            <a:ext cx="45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p3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95" name="Google Shape;395;p38"/>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txBox="1">
            <a:spLocks noGrp="1"/>
          </p:cNvSpPr>
          <p:nvPr>
            <p:ph type="subTitle" idx="1"/>
          </p:nvPr>
        </p:nvSpPr>
        <p:spPr>
          <a:xfrm>
            <a:off x="337825"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97" name="Google Shape;397;p38"/>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noAutofit/>
          </a:bodyPr>
          <a:lstStyle>
            <a:lvl1pPr lvl="0" rtl="0">
              <a:spcBef>
                <a:spcPts val="0"/>
              </a:spcBef>
              <a:spcAft>
                <a:spcPts val="0"/>
              </a:spcAft>
              <a:buSzPts val="1800"/>
              <a:buNone/>
              <a:defRPr sz="1800"/>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398" name="Google Shape;398;p38"/>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9" name="Google Shape;399;p38"/>
          <p:cNvGrpSpPr/>
          <p:nvPr/>
        </p:nvGrpSpPr>
        <p:grpSpPr>
          <a:xfrm>
            <a:off x="7834231" y="1285"/>
            <a:ext cx="828900" cy="576065"/>
            <a:chOff x="7801496" y="1285"/>
            <a:chExt cx="828900" cy="576065"/>
          </a:xfrm>
        </p:grpSpPr>
        <p:pic>
          <p:nvPicPr>
            <p:cNvPr id="400" name="Google Shape;400;p38"/>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401" name="Google Shape;401;p38"/>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Explanation</a:t>
              </a:r>
              <a:endParaRPr sz="900" b="1">
                <a:solidFill>
                  <a:srgbClr val="FAEAF6"/>
                </a:solidFill>
                <a:latin typeface="Lexend"/>
                <a:ea typeface="Lexend"/>
                <a:cs typeface="Lexend"/>
                <a:sym typeface="Lexend"/>
              </a:endParaRPr>
            </a:p>
          </p:txBody>
        </p:sp>
      </p:grpSp>
      <p:grpSp>
        <p:nvGrpSpPr>
          <p:cNvPr id="402" name="Google Shape;402;p38"/>
          <p:cNvGrpSpPr/>
          <p:nvPr/>
        </p:nvGrpSpPr>
        <p:grpSpPr>
          <a:xfrm>
            <a:off x="8635663" y="1285"/>
            <a:ext cx="499700" cy="576065"/>
            <a:chOff x="8635663" y="1285"/>
            <a:chExt cx="499700" cy="576065"/>
          </a:xfrm>
        </p:grpSpPr>
        <p:pic>
          <p:nvPicPr>
            <p:cNvPr id="403" name="Google Shape;403;p38"/>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404" name="Google Shape;404;p38"/>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2 CfU true/false/why - purple">
  <p:cSld name="TITLE_AND_TWO_COLUMNS_1_1_9_1_3_1">
    <p:bg>
      <p:bgPr>
        <a:solidFill>
          <a:srgbClr val="F3EEFB"/>
        </a:solidFill>
        <a:effectLst/>
      </p:bgPr>
    </p:bg>
    <p:spTree>
      <p:nvGrpSpPr>
        <p:cNvPr id="1" name="Shape 405"/>
        <p:cNvGrpSpPr/>
        <p:nvPr/>
      </p:nvGrpSpPr>
      <p:grpSpPr>
        <a:xfrm>
          <a:off x="0" y="0"/>
          <a:ext cx="0" cy="0"/>
          <a:chOff x="0" y="0"/>
          <a:chExt cx="0" cy="0"/>
        </a:xfrm>
      </p:grpSpPr>
      <p:pic>
        <p:nvPicPr>
          <p:cNvPr id="406" name="Google Shape;406;p39"/>
          <p:cNvPicPr preferRelativeResize="0"/>
          <p:nvPr/>
        </p:nvPicPr>
        <p:blipFill>
          <a:blip r:embed="rId2">
            <a:alphaModFix/>
          </a:blip>
          <a:stretch>
            <a:fillRect/>
          </a:stretch>
        </p:blipFill>
        <p:spPr>
          <a:xfrm>
            <a:off x="2429763" y="2085316"/>
            <a:ext cx="457425" cy="457425"/>
          </a:xfrm>
          <a:prstGeom prst="rect">
            <a:avLst/>
          </a:prstGeom>
          <a:noFill/>
          <a:ln>
            <a:noFill/>
          </a:ln>
        </p:spPr>
      </p:pic>
      <p:pic>
        <p:nvPicPr>
          <p:cNvPr id="407" name="Google Shape;407;p39"/>
          <p:cNvPicPr preferRelativeResize="0"/>
          <p:nvPr/>
        </p:nvPicPr>
        <p:blipFill>
          <a:blip r:embed="rId2">
            <a:alphaModFix/>
          </a:blip>
          <a:stretch>
            <a:fillRect/>
          </a:stretch>
        </p:blipFill>
        <p:spPr>
          <a:xfrm>
            <a:off x="4823988" y="2085316"/>
            <a:ext cx="457425" cy="457425"/>
          </a:xfrm>
          <a:prstGeom prst="rect">
            <a:avLst/>
          </a:prstGeom>
          <a:noFill/>
          <a:ln>
            <a:noFill/>
          </a:ln>
        </p:spPr>
      </p:pic>
      <p:pic>
        <p:nvPicPr>
          <p:cNvPr id="408" name="Google Shape;408;p39"/>
          <p:cNvPicPr preferRelativeResize="0"/>
          <p:nvPr/>
        </p:nvPicPr>
        <p:blipFill>
          <a:blip r:embed="rId3">
            <a:alphaModFix/>
          </a:blip>
          <a:stretch>
            <a:fillRect/>
          </a:stretch>
        </p:blipFill>
        <p:spPr>
          <a:xfrm>
            <a:off x="0" y="532525"/>
            <a:ext cx="9151202" cy="116709"/>
          </a:xfrm>
          <a:prstGeom prst="rect">
            <a:avLst/>
          </a:prstGeom>
          <a:noFill/>
          <a:ln>
            <a:noFill/>
          </a:ln>
        </p:spPr>
      </p:pic>
      <p:sp>
        <p:nvSpPr>
          <p:cNvPr id="409" name="Google Shape;409;p39"/>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411" name="Google Shape;411;p39"/>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412" name="Google Shape;412;p39"/>
          <p:cNvSpPr txBox="1">
            <a:spLocks noGrp="1"/>
          </p:cNvSpPr>
          <p:nvPr>
            <p:ph type="subTitle" idx="1"/>
          </p:nvPr>
        </p:nvSpPr>
        <p:spPr>
          <a:xfrm>
            <a:off x="324000" y="3577125"/>
            <a:ext cx="8109300" cy="730800"/>
          </a:xfrm>
          <a:prstGeom prst="rect">
            <a:avLst/>
          </a:prstGeom>
        </p:spPr>
        <p:txBody>
          <a:bodyPr spcFirstLastPara="1" wrap="square" lIns="0" tIns="0" rIns="0" bIns="0" anchor="t" anchorCtr="0">
            <a:noAutofit/>
          </a:bodyPr>
          <a:lstStyle>
            <a:lvl1pPr lvl="0" rtl="0">
              <a:spcBef>
                <a:spcPts val="0"/>
              </a:spcBef>
              <a:spcAft>
                <a:spcPts val="0"/>
              </a:spcAft>
              <a:buSzPts val="2200"/>
              <a:buFont typeface="Kalam"/>
              <a:buNone/>
              <a:defRPr sz="2200">
                <a:latin typeface="Kalam"/>
                <a:ea typeface="Kalam"/>
                <a:cs typeface="Kalam"/>
                <a:sym typeface="Kalam"/>
              </a:defRPr>
            </a:lvl1pPr>
            <a:lvl2pPr lvl="1" rtl="0">
              <a:spcBef>
                <a:spcPts val="1000"/>
              </a:spcBef>
              <a:spcAft>
                <a:spcPts val="0"/>
              </a:spcAft>
              <a:buSzPts val="2100"/>
              <a:buFont typeface="Kalam"/>
              <a:buNone/>
              <a:defRPr>
                <a:latin typeface="Kalam"/>
                <a:ea typeface="Kalam"/>
                <a:cs typeface="Kalam"/>
                <a:sym typeface="Kalam"/>
              </a:defRPr>
            </a:lvl2pPr>
            <a:lvl3pPr lvl="2" rtl="0">
              <a:spcBef>
                <a:spcPts val="1000"/>
              </a:spcBef>
              <a:spcAft>
                <a:spcPts val="0"/>
              </a:spcAft>
              <a:buSzPts val="2000"/>
              <a:buFont typeface="Kalam"/>
              <a:buNone/>
              <a:defRPr>
                <a:latin typeface="Kalam"/>
                <a:ea typeface="Kalam"/>
                <a:cs typeface="Kalam"/>
                <a:sym typeface="Kalam"/>
              </a:defRPr>
            </a:lvl3pPr>
            <a:lvl4pPr lvl="3" rtl="0">
              <a:spcBef>
                <a:spcPts val="800"/>
              </a:spcBef>
              <a:spcAft>
                <a:spcPts val="0"/>
              </a:spcAft>
              <a:buSzPts val="1900"/>
              <a:buFont typeface="Kalam"/>
              <a:buNone/>
              <a:defRPr>
                <a:latin typeface="Kalam"/>
                <a:ea typeface="Kalam"/>
                <a:cs typeface="Kalam"/>
                <a:sym typeface="Kalam"/>
              </a:defRPr>
            </a:lvl4pPr>
            <a:lvl5pPr lvl="4" rtl="0">
              <a:spcBef>
                <a:spcPts val="800"/>
              </a:spcBef>
              <a:spcAft>
                <a:spcPts val="0"/>
              </a:spcAft>
              <a:buSzPts val="1800"/>
              <a:buFont typeface="Kalam"/>
              <a:buNone/>
              <a:defRPr>
                <a:latin typeface="Kalam"/>
                <a:ea typeface="Kalam"/>
                <a:cs typeface="Kalam"/>
                <a:sym typeface="Kalam"/>
              </a:defRPr>
            </a:lvl5pPr>
            <a:lvl6pPr lvl="5" rtl="0">
              <a:spcBef>
                <a:spcPts val="600"/>
              </a:spcBef>
              <a:spcAft>
                <a:spcPts val="0"/>
              </a:spcAft>
              <a:buSzPts val="1800"/>
              <a:buFont typeface="Kalam"/>
              <a:buNone/>
              <a:defRPr>
                <a:latin typeface="Kalam"/>
                <a:ea typeface="Kalam"/>
                <a:cs typeface="Kalam"/>
                <a:sym typeface="Kalam"/>
              </a:defRPr>
            </a:lvl6pPr>
            <a:lvl7pPr lvl="6" rtl="0">
              <a:spcBef>
                <a:spcPts val="600"/>
              </a:spcBef>
              <a:spcAft>
                <a:spcPts val="0"/>
              </a:spcAft>
              <a:buSzPts val="1800"/>
              <a:buFont typeface="Kalam"/>
              <a:buNone/>
              <a:defRPr>
                <a:latin typeface="Kalam"/>
                <a:ea typeface="Kalam"/>
                <a:cs typeface="Kalam"/>
                <a:sym typeface="Kalam"/>
              </a:defRPr>
            </a:lvl7pPr>
            <a:lvl8pPr lvl="7" rtl="0">
              <a:spcBef>
                <a:spcPts val="400"/>
              </a:spcBef>
              <a:spcAft>
                <a:spcPts val="0"/>
              </a:spcAft>
              <a:buSzPts val="1800"/>
              <a:buFont typeface="Kalam"/>
              <a:buNone/>
              <a:defRPr>
                <a:latin typeface="Kalam"/>
                <a:ea typeface="Kalam"/>
                <a:cs typeface="Kalam"/>
                <a:sym typeface="Kalam"/>
              </a:defRPr>
            </a:lvl8pPr>
            <a:lvl9pPr lvl="8" rtl="0">
              <a:spcBef>
                <a:spcPts val="400"/>
              </a:spcBef>
              <a:spcAft>
                <a:spcPts val="200"/>
              </a:spcAft>
              <a:buSzPts val="1800"/>
              <a:buNone/>
              <a:defRPr/>
            </a:lvl9pPr>
          </a:lstStyle>
          <a:p>
            <a:endParaRPr/>
          </a:p>
        </p:txBody>
      </p:sp>
      <p:sp>
        <p:nvSpPr>
          <p:cNvPr id="413" name="Google Shape;413;p39"/>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14" name="Google Shape;414;p39"/>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415" name="Google Shape;415;p39"/>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416" name="Google Shape;416;p39"/>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pic>
        <p:nvPicPr>
          <p:cNvPr id="417" name="Google Shape;417;p39"/>
          <p:cNvPicPr preferRelativeResize="0"/>
          <p:nvPr/>
        </p:nvPicPr>
        <p:blipFill rotWithShape="1">
          <a:blip r:embed="rId4">
            <a:alphaModFix/>
          </a:blip>
          <a:srcRect/>
          <a:stretch/>
        </p:blipFill>
        <p:spPr>
          <a:xfrm>
            <a:off x="8528585" y="-11474"/>
            <a:ext cx="499700" cy="499700"/>
          </a:xfrm>
          <a:prstGeom prst="rect">
            <a:avLst/>
          </a:prstGeom>
          <a:noFill/>
          <a:ln>
            <a:noFill/>
          </a:ln>
        </p:spPr>
      </p:pic>
      <p:sp>
        <p:nvSpPr>
          <p:cNvPr id="418" name="Google Shape;418;p3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Check</a:t>
            </a:r>
            <a:endParaRPr sz="900" b="1">
              <a:solidFill>
                <a:srgbClr val="F3EEFB"/>
              </a:solidFill>
              <a:latin typeface="Lexend"/>
              <a:ea typeface="Lexend"/>
              <a:cs typeface="Lexend"/>
              <a:sym typeface="Lexend"/>
            </a:endParaRPr>
          </a:p>
        </p:txBody>
      </p:sp>
      <p:sp>
        <p:nvSpPr>
          <p:cNvPr id="419" name="Google Shape;419;p39"/>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02 CfU true/false/why - jade">
  <p:cSld name="TITLE_AND_TWO_COLUMNS_1_1_9_1_3_1_1_1">
    <p:bg>
      <p:bgPr>
        <a:solidFill>
          <a:srgbClr val="E6F2F2"/>
        </a:solidFill>
        <a:effectLst/>
      </p:bgPr>
    </p:bg>
    <p:spTree>
      <p:nvGrpSpPr>
        <p:cNvPr id="1" name="Shape 420"/>
        <p:cNvGrpSpPr/>
        <p:nvPr/>
      </p:nvGrpSpPr>
      <p:grpSpPr>
        <a:xfrm>
          <a:off x="0" y="0"/>
          <a:ext cx="0" cy="0"/>
          <a:chOff x="0" y="0"/>
          <a:chExt cx="0" cy="0"/>
        </a:xfrm>
      </p:grpSpPr>
      <p:pic>
        <p:nvPicPr>
          <p:cNvPr id="421" name="Google Shape;421;p4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422" name="Google Shape;422;p40"/>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4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424" name="Google Shape;424;p4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425" name="Google Shape;425;p4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26" name="Google Shape;426;p40"/>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427" name="Google Shape;427;p40"/>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428" name="Google Shape;428;p40"/>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429" name="Google Shape;429;p40"/>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430" name="Google Shape;430;p40"/>
          <p:cNvSpPr txBox="1">
            <a:spLocks noGrp="1"/>
          </p:cNvSpPr>
          <p:nvPr>
            <p:ph type="subTitle" idx="1"/>
          </p:nvPr>
        </p:nvSpPr>
        <p:spPr>
          <a:xfrm>
            <a:off x="324000" y="3577125"/>
            <a:ext cx="8109300" cy="730800"/>
          </a:xfrm>
          <a:prstGeom prst="rect">
            <a:avLst/>
          </a:prstGeom>
        </p:spPr>
        <p:txBody>
          <a:bodyPr spcFirstLastPara="1" wrap="square" lIns="0" tIns="0" rIns="0" bIns="0" anchor="t" anchorCtr="0">
            <a:noAutofit/>
          </a:bodyPr>
          <a:lstStyle>
            <a:lvl1pPr lvl="0" rtl="0">
              <a:spcBef>
                <a:spcPts val="0"/>
              </a:spcBef>
              <a:spcAft>
                <a:spcPts val="0"/>
              </a:spcAft>
              <a:buSzPts val="2200"/>
              <a:buFont typeface="Kalam"/>
              <a:buNone/>
              <a:defRPr sz="2200">
                <a:latin typeface="Kalam"/>
                <a:ea typeface="Kalam"/>
                <a:cs typeface="Kalam"/>
                <a:sym typeface="Kalam"/>
              </a:defRPr>
            </a:lvl1pPr>
            <a:lvl2pPr lvl="1" rtl="0">
              <a:spcBef>
                <a:spcPts val="1000"/>
              </a:spcBef>
              <a:spcAft>
                <a:spcPts val="0"/>
              </a:spcAft>
              <a:buSzPts val="2100"/>
              <a:buFont typeface="Kalam"/>
              <a:buNone/>
              <a:defRPr>
                <a:latin typeface="Kalam"/>
                <a:ea typeface="Kalam"/>
                <a:cs typeface="Kalam"/>
                <a:sym typeface="Kalam"/>
              </a:defRPr>
            </a:lvl2pPr>
            <a:lvl3pPr lvl="2" rtl="0">
              <a:spcBef>
                <a:spcPts val="1000"/>
              </a:spcBef>
              <a:spcAft>
                <a:spcPts val="0"/>
              </a:spcAft>
              <a:buSzPts val="2000"/>
              <a:buFont typeface="Kalam"/>
              <a:buNone/>
              <a:defRPr>
                <a:latin typeface="Kalam"/>
                <a:ea typeface="Kalam"/>
                <a:cs typeface="Kalam"/>
                <a:sym typeface="Kalam"/>
              </a:defRPr>
            </a:lvl3pPr>
            <a:lvl4pPr lvl="3" rtl="0">
              <a:spcBef>
                <a:spcPts val="800"/>
              </a:spcBef>
              <a:spcAft>
                <a:spcPts val="0"/>
              </a:spcAft>
              <a:buSzPts val="1900"/>
              <a:buFont typeface="Kalam"/>
              <a:buNone/>
              <a:defRPr>
                <a:latin typeface="Kalam"/>
                <a:ea typeface="Kalam"/>
                <a:cs typeface="Kalam"/>
                <a:sym typeface="Kalam"/>
              </a:defRPr>
            </a:lvl4pPr>
            <a:lvl5pPr lvl="4" rtl="0">
              <a:spcBef>
                <a:spcPts val="800"/>
              </a:spcBef>
              <a:spcAft>
                <a:spcPts val="0"/>
              </a:spcAft>
              <a:buSzPts val="1800"/>
              <a:buFont typeface="Kalam"/>
              <a:buNone/>
              <a:defRPr>
                <a:latin typeface="Kalam"/>
                <a:ea typeface="Kalam"/>
                <a:cs typeface="Kalam"/>
                <a:sym typeface="Kalam"/>
              </a:defRPr>
            </a:lvl5pPr>
            <a:lvl6pPr lvl="5" rtl="0">
              <a:spcBef>
                <a:spcPts val="600"/>
              </a:spcBef>
              <a:spcAft>
                <a:spcPts val="0"/>
              </a:spcAft>
              <a:buSzPts val="1800"/>
              <a:buFont typeface="Kalam"/>
              <a:buNone/>
              <a:defRPr>
                <a:latin typeface="Kalam"/>
                <a:ea typeface="Kalam"/>
                <a:cs typeface="Kalam"/>
                <a:sym typeface="Kalam"/>
              </a:defRPr>
            </a:lvl6pPr>
            <a:lvl7pPr lvl="6" rtl="0">
              <a:spcBef>
                <a:spcPts val="600"/>
              </a:spcBef>
              <a:spcAft>
                <a:spcPts val="0"/>
              </a:spcAft>
              <a:buSzPts val="1800"/>
              <a:buFont typeface="Kalam"/>
              <a:buNone/>
              <a:defRPr>
                <a:latin typeface="Kalam"/>
                <a:ea typeface="Kalam"/>
                <a:cs typeface="Kalam"/>
                <a:sym typeface="Kalam"/>
              </a:defRPr>
            </a:lvl7pPr>
            <a:lvl8pPr lvl="7" rtl="0">
              <a:spcBef>
                <a:spcPts val="400"/>
              </a:spcBef>
              <a:spcAft>
                <a:spcPts val="0"/>
              </a:spcAft>
              <a:buSzPts val="1800"/>
              <a:buFont typeface="Kalam"/>
              <a:buNone/>
              <a:defRPr>
                <a:latin typeface="Kalam"/>
                <a:ea typeface="Kalam"/>
                <a:cs typeface="Kalam"/>
                <a:sym typeface="Kalam"/>
              </a:defRPr>
            </a:lvl8pPr>
            <a:lvl9pPr lvl="8" rtl="0">
              <a:spcBef>
                <a:spcPts val="400"/>
              </a:spcBef>
              <a:spcAft>
                <a:spcPts val="200"/>
              </a:spcAft>
              <a:buSzPts val="1800"/>
              <a:buNone/>
              <a:defRPr/>
            </a:lvl9pPr>
          </a:lstStyle>
          <a:p>
            <a:endParaRPr/>
          </a:p>
        </p:txBody>
      </p:sp>
      <p:sp>
        <p:nvSpPr>
          <p:cNvPr id="431" name="Google Shape;431;p40"/>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32" name="Google Shape;432;p40"/>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433" name="Google Shape;433;p40"/>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434" name="Google Shape;434;p40"/>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Z.0 Title slide - Citizenship">
  <p:cSld name="Title Slide 2_1_1_1_1_1_1_1_1_1_1_5">
    <p:bg>
      <p:bgPr>
        <a:solidFill>
          <a:srgbClr val="BEF2BD"/>
        </a:solidFill>
        <a:effectLst/>
      </p:bgPr>
    </p:bg>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blip>
          <a:srcRect l="6209" r="6209"/>
          <a:stretch/>
        </p:blipFill>
        <p:spPr>
          <a:xfrm>
            <a:off x="324000" y="4008600"/>
            <a:ext cx="1245800" cy="128000"/>
          </a:xfrm>
          <a:prstGeom prst="rect">
            <a:avLst/>
          </a:prstGeom>
          <a:noFill/>
          <a:ln>
            <a:noFill/>
          </a:ln>
        </p:spPr>
      </p:pic>
      <p:sp>
        <p:nvSpPr>
          <p:cNvPr id="38" name="Google Shape;38;p5"/>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5"/>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Citizenship</a:t>
            </a:r>
            <a:endParaRPr sz="1700" b="1">
              <a:latin typeface="Lexend"/>
              <a:ea typeface="Lexend"/>
              <a:cs typeface="Lexend"/>
              <a:sym typeface="Lexend"/>
            </a:endParaRPr>
          </a:p>
        </p:txBody>
      </p:sp>
      <p:pic>
        <p:nvPicPr>
          <p:cNvPr id="40" name="Google Shape;40;p5"/>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41" name="Google Shape;41;p5"/>
          <p:cNvGrpSpPr/>
          <p:nvPr/>
        </p:nvGrpSpPr>
        <p:grpSpPr>
          <a:xfrm>
            <a:off x="6156975" y="0"/>
            <a:ext cx="2987025" cy="3854074"/>
            <a:chOff x="6156975" y="0"/>
            <a:chExt cx="2987025" cy="3854074"/>
          </a:xfrm>
        </p:grpSpPr>
        <p:pic>
          <p:nvPicPr>
            <p:cNvPr id="42" name="Google Shape;42;p5"/>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43" name="Google Shape;43;p5"/>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44" name="Google Shape;44;p5"/>
          <p:cNvPicPr preferRelativeResize="0"/>
          <p:nvPr/>
        </p:nvPicPr>
        <p:blipFill>
          <a:blip r:embed="rId5">
            <a:alphaModFix/>
          </a:blip>
          <a:stretch>
            <a:fillRect/>
          </a:stretch>
        </p:blipFill>
        <p:spPr>
          <a:xfrm rot="-360025">
            <a:off x="6945328" y="787504"/>
            <a:ext cx="1710318" cy="2052380"/>
          </a:xfrm>
          <a:prstGeom prst="rect">
            <a:avLst/>
          </a:prstGeom>
          <a:noFill/>
          <a:ln>
            <a:noFill/>
          </a:ln>
        </p:spPr>
      </p:pic>
      <p:sp>
        <p:nvSpPr>
          <p:cNvPr id="45" name="Google Shape;45;p5"/>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46" name="Google Shape;46;p5"/>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02 CfU true/false/why - blue">
  <p:cSld name="TITLE_AND_TWO_COLUMNS_1_1_9_1_3_2">
    <p:bg>
      <p:bgPr>
        <a:solidFill>
          <a:srgbClr val="EBEDFE"/>
        </a:solidFill>
        <a:effectLst/>
      </p:bgPr>
    </p:bg>
    <p:spTree>
      <p:nvGrpSpPr>
        <p:cNvPr id="1" name="Shape 435"/>
        <p:cNvGrpSpPr/>
        <p:nvPr/>
      </p:nvGrpSpPr>
      <p:grpSpPr>
        <a:xfrm>
          <a:off x="0" y="0"/>
          <a:ext cx="0" cy="0"/>
          <a:chOff x="0" y="0"/>
          <a:chExt cx="0" cy="0"/>
        </a:xfrm>
      </p:grpSpPr>
      <p:pic>
        <p:nvPicPr>
          <p:cNvPr id="436" name="Google Shape;436;p4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437" name="Google Shape;437;p41"/>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8" name="Google Shape;438;p41"/>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439" name="Google Shape;439;p4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440" name="Google Shape;440;p41"/>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41" name="Google Shape;441;p41"/>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442" name="Google Shape;442;p41"/>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443" name="Google Shape;443;p41"/>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444" name="Google Shape;444;p41"/>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445" name="Google Shape;445;p41"/>
          <p:cNvSpPr txBox="1">
            <a:spLocks noGrp="1"/>
          </p:cNvSpPr>
          <p:nvPr>
            <p:ph type="subTitle" idx="1"/>
          </p:nvPr>
        </p:nvSpPr>
        <p:spPr>
          <a:xfrm>
            <a:off x="324000" y="3577125"/>
            <a:ext cx="8109300" cy="730800"/>
          </a:xfrm>
          <a:prstGeom prst="rect">
            <a:avLst/>
          </a:prstGeom>
        </p:spPr>
        <p:txBody>
          <a:bodyPr spcFirstLastPara="1" wrap="square" lIns="0" tIns="0" rIns="0" bIns="0" anchor="t" anchorCtr="0">
            <a:noAutofit/>
          </a:bodyPr>
          <a:lstStyle>
            <a:lvl1pPr lvl="0" rtl="0">
              <a:spcBef>
                <a:spcPts val="0"/>
              </a:spcBef>
              <a:spcAft>
                <a:spcPts val="0"/>
              </a:spcAft>
              <a:buSzPts val="2200"/>
              <a:buFont typeface="Kalam"/>
              <a:buNone/>
              <a:defRPr sz="2200">
                <a:latin typeface="Kalam"/>
                <a:ea typeface="Kalam"/>
                <a:cs typeface="Kalam"/>
                <a:sym typeface="Kalam"/>
              </a:defRPr>
            </a:lvl1pPr>
            <a:lvl2pPr lvl="1" rtl="0">
              <a:spcBef>
                <a:spcPts val="1000"/>
              </a:spcBef>
              <a:spcAft>
                <a:spcPts val="0"/>
              </a:spcAft>
              <a:buSzPts val="2100"/>
              <a:buFont typeface="Kalam"/>
              <a:buNone/>
              <a:defRPr>
                <a:latin typeface="Kalam"/>
                <a:ea typeface="Kalam"/>
                <a:cs typeface="Kalam"/>
                <a:sym typeface="Kalam"/>
              </a:defRPr>
            </a:lvl2pPr>
            <a:lvl3pPr lvl="2" rtl="0">
              <a:spcBef>
                <a:spcPts val="1000"/>
              </a:spcBef>
              <a:spcAft>
                <a:spcPts val="0"/>
              </a:spcAft>
              <a:buSzPts val="2000"/>
              <a:buFont typeface="Kalam"/>
              <a:buNone/>
              <a:defRPr>
                <a:latin typeface="Kalam"/>
                <a:ea typeface="Kalam"/>
                <a:cs typeface="Kalam"/>
                <a:sym typeface="Kalam"/>
              </a:defRPr>
            </a:lvl3pPr>
            <a:lvl4pPr lvl="3" rtl="0">
              <a:spcBef>
                <a:spcPts val="800"/>
              </a:spcBef>
              <a:spcAft>
                <a:spcPts val="0"/>
              </a:spcAft>
              <a:buSzPts val="1900"/>
              <a:buFont typeface="Kalam"/>
              <a:buNone/>
              <a:defRPr>
                <a:latin typeface="Kalam"/>
                <a:ea typeface="Kalam"/>
                <a:cs typeface="Kalam"/>
                <a:sym typeface="Kalam"/>
              </a:defRPr>
            </a:lvl4pPr>
            <a:lvl5pPr lvl="4" rtl="0">
              <a:spcBef>
                <a:spcPts val="800"/>
              </a:spcBef>
              <a:spcAft>
                <a:spcPts val="0"/>
              </a:spcAft>
              <a:buSzPts val="1800"/>
              <a:buFont typeface="Kalam"/>
              <a:buNone/>
              <a:defRPr>
                <a:latin typeface="Kalam"/>
                <a:ea typeface="Kalam"/>
                <a:cs typeface="Kalam"/>
                <a:sym typeface="Kalam"/>
              </a:defRPr>
            </a:lvl5pPr>
            <a:lvl6pPr lvl="5" rtl="0">
              <a:spcBef>
                <a:spcPts val="600"/>
              </a:spcBef>
              <a:spcAft>
                <a:spcPts val="0"/>
              </a:spcAft>
              <a:buSzPts val="1800"/>
              <a:buFont typeface="Kalam"/>
              <a:buNone/>
              <a:defRPr>
                <a:latin typeface="Kalam"/>
                <a:ea typeface="Kalam"/>
                <a:cs typeface="Kalam"/>
                <a:sym typeface="Kalam"/>
              </a:defRPr>
            </a:lvl6pPr>
            <a:lvl7pPr lvl="6" rtl="0">
              <a:spcBef>
                <a:spcPts val="600"/>
              </a:spcBef>
              <a:spcAft>
                <a:spcPts val="0"/>
              </a:spcAft>
              <a:buSzPts val="1800"/>
              <a:buFont typeface="Kalam"/>
              <a:buNone/>
              <a:defRPr>
                <a:latin typeface="Kalam"/>
                <a:ea typeface="Kalam"/>
                <a:cs typeface="Kalam"/>
                <a:sym typeface="Kalam"/>
              </a:defRPr>
            </a:lvl7pPr>
            <a:lvl8pPr lvl="7" rtl="0">
              <a:spcBef>
                <a:spcPts val="400"/>
              </a:spcBef>
              <a:spcAft>
                <a:spcPts val="0"/>
              </a:spcAft>
              <a:buSzPts val="1800"/>
              <a:buFont typeface="Kalam"/>
              <a:buNone/>
              <a:defRPr>
                <a:latin typeface="Kalam"/>
                <a:ea typeface="Kalam"/>
                <a:cs typeface="Kalam"/>
                <a:sym typeface="Kalam"/>
              </a:defRPr>
            </a:lvl8pPr>
            <a:lvl9pPr lvl="8" rtl="0">
              <a:spcBef>
                <a:spcPts val="400"/>
              </a:spcBef>
              <a:spcAft>
                <a:spcPts val="200"/>
              </a:spcAft>
              <a:buSzPts val="1800"/>
              <a:buNone/>
              <a:defRPr/>
            </a:lvl9pPr>
          </a:lstStyle>
          <a:p>
            <a:endParaRPr/>
          </a:p>
        </p:txBody>
      </p:sp>
      <p:sp>
        <p:nvSpPr>
          <p:cNvPr id="446" name="Google Shape;446;p41"/>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47" name="Google Shape;447;p41"/>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448" name="Google Shape;448;p41"/>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449" name="Google Shape;449;p41"/>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02 CfU true/false/why - pink">
  <p:cSld name="TITLE_AND_TWO_COLUMNS_1_1_9_1_3_1_1_1_1">
    <p:bg>
      <p:bgPr>
        <a:solidFill>
          <a:srgbClr val="FAEAF6"/>
        </a:solidFill>
        <a:effectLst/>
      </p:bgPr>
    </p:bg>
    <p:spTree>
      <p:nvGrpSpPr>
        <p:cNvPr id="1" name="Shape 450"/>
        <p:cNvGrpSpPr/>
        <p:nvPr/>
      </p:nvGrpSpPr>
      <p:grpSpPr>
        <a:xfrm>
          <a:off x="0" y="0"/>
          <a:ext cx="0" cy="0"/>
          <a:chOff x="0" y="0"/>
          <a:chExt cx="0" cy="0"/>
        </a:xfrm>
      </p:grpSpPr>
      <p:pic>
        <p:nvPicPr>
          <p:cNvPr id="451" name="Google Shape;451;p4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452" name="Google Shape;452;p42"/>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p42"/>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454" name="Google Shape;454;p4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455" name="Google Shape;455;p42"/>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56" name="Google Shape;456;p42"/>
          <p:cNvPicPr preferRelativeResize="0"/>
          <p:nvPr/>
        </p:nvPicPr>
        <p:blipFill>
          <a:blip r:embed="rId4">
            <a:alphaModFix/>
          </a:blip>
          <a:stretch>
            <a:fillRect/>
          </a:stretch>
        </p:blipFill>
        <p:spPr>
          <a:xfrm>
            <a:off x="2429763" y="2085316"/>
            <a:ext cx="457425" cy="457425"/>
          </a:xfrm>
          <a:prstGeom prst="rect">
            <a:avLst/>
          </a:prstGeom>
          <a:noFill/>
          <a:ln>
            <a:noFill/>
          </a:ln>
        </p:spPr>
      </p:pic>
      <p:pic>
        <p:nvPicPr>
          <p:cNvPr id="457" name="Google Shape;457;p42"/>
          <p:cNvPicPr preferRelativeResize="0"/>
          <p:nvPr/>
        </p:nvPicPr>
        <p:blipFill>
          <a:blip r:embed="rId4">
            <a:alphaModFix/>
          </a:blip>
          <a:stretch>
            <a:fillRect/>
          </a:stretch>
        </p:blipFill>
        <p:spPr>
          <a:xfrm>
            <a:off x="4823988" y="2085316"/>
            <a:ext cx="457425" cy="457425"/>
          </a:xfrm>
          <a:prstGeom prst="rect">
            <a:avLst/>
          </a:prstGeom>
          <a:noFill/>
          <a:ln>
            <a:noFill/>
          </a:ln>
        </p:spPr>
      </p:pic>
      <p:sp>
        <p:nvSpPr>
          <p:cNvPr id="458" name="Google Shape;458;p42"/>
          <p:cNvSpPr txBox="1"/>
          <p:nvPr/>
        </p:nvSpPr>
        <p:spPr>
          <a:xfrm>
            <a:off x="3025325" y="2144675"/>
            <a:ext cx="12891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a:t>
            </a:r>
            <a:endParaRPr sz="2200" b="1">
              <a:solidFill>
                <a:schemeClr val="dk1"/>
              </a:solidFill>
              <a:latin typeface="Lexend"/>
              <a:ea typeface="Lexend"/>
              <a:cs typeface="Lexend"/>
              <a:sym typeface="Lexend"/>
            </a:endParaRPr>
          </a:p>
        </p:txBody>
      </p:sp>
      <p:sp>
        <p:nvSpPr>
          <p:cNvPr id="459" name="Google Shape;459;p42"/>
          <p:cNvSpPr txBox="1"/>
          <p:nvPr/>
        </p:nvSpPr>
        <p:spPr>
          <a:xfrm>
            <a:off x="5431100" y="2121950"/>
            <a:ext cx="10602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False</a:t>
            </a:r>
            <a:endParaRPr sz="2200" b="1">
              <a:solidFill>
                <a:schemeClr val="dk1"/>
              </a:solidFill>
              <a:latin typeface="Lexend"/>
              <a:ea typeface="Lexend"/>
              <a:cs typeface="Lexend"/>
              <a:sym typeface="Lexend"/>
            </a:endParaRPr>
          </a:p>
        </p:txBody>
      </p:sp>
      <p:sp>
        <p:nvSpPr>
          <p:cNvPr id="460" name="Google Shape;460;p42"/>
          <p:cNvSpPr txBox="1">
            <a:spLocks noGrp="1"/>
          </p:cNvSpPr>
          <p:nvPr>
            <p:ph type="subTitle" idx="1"/>
          </p:nvPr>
        </p:nvSpPr>
        <p:spPr>
          <a:xfrm>
            <a:off x="324000" y="3577125"/>
            <a:ext cx="8109300" cy="730800"/>
          </a:xfrm>
          <a:prstGeom prst="rect">
            <a:avLst/>
          </a:prstGeom>
        </p:spPr>
        <p:txBody>
          <a:bodyPr spcFirstLastPara="1" wrap="square" lIns="0" tIns="0" rIns="0" bIns="0" anchor="t" anchorCtr="0">
            <a:noAutofit/>
          </a:bodyPr>
          <a:lstStyle>
            <a:lvl1pPr lvl="0" rtl="0">
              <a:spcBef>
                <a:spcPts val="0"/>
              </a:spcBef>
              <a:spcAft>
                <a:spcPts val="0"/>
              </a:spcAft>
              <a:buSzPts val="2200"/>
              <a:buFont typeface="Kalam"/>
              <a:buNone/>
              <a:defRPr sz="2200">
                <a:latin typeface="Kalam"/>
                <a:ea typeface="Kalam"/>
                <a:cs typeface="Kalam"/>
                <a:sym typeface="Kalam"/>
              </a:defRPr>
            </a:lvl1pPr>
            <a:lvl2pPr lvl="1" rtl="0">
              <a:spcBef>
                <a:spcPts val="1000"/>
              </a:spcBef>
              <a:spcAft>
                <a:spcPts val="0"/>
              </a:spcAft>
              <a:buSzPts val="2100"/>
              <a:buFont typeface="Kalam"/>
              <a:buNone/>
              <a:defRPr>
                <a:latin typeface="Kalam"/>
                <a:ea typeface="Kalam"/>
                <a:cs typeface="Kalam"/>
                <a:sym typeface="Kalam"/>
              </a:defRPr>
            </a:lvl2pPr>
            <a:lvl3pPr lvl="2" rtl="0">
              <a:spcBef>
                <a:spcPts val="1000"/>
              </a:spcBef>
              <a:spcAft>
                <a:spcPts val="0"/>
              </a:spcAft>
              <a:buSzPts val="2000"/>
              <a:buFont typeface="Kalam"/>
              <a:buNone/>
              <a:defRPr>
                <a:latin typeface="Kalam"/>
                <a:ea typeface="Kalam"/>
                <a:cs typeface="Kalam"/>
                <a:sym typeface="Kalam"/>
              </a:defRPr>
            </a:lvl3pPr>
            <a:lvl4pPr lvl="3" rtl="0">
              <a:spcBef>
                <a:spcPts val="800"/>
              </a:spcBef>
              <a:spcAft>
                <a:spcPts val="0"/>
              </a:spcAft>
              <a:buSzPts val="1900"/>
              <a:buFont typeface="Kalam"/>
              <a:buNone/>
              <a:defRPr>
                <a:latin typeface="Kalam"/>
                <a:ea typeface="Kalam"/>
                <a:cs typeface="Kalam"/>
                <a:sym typeface="Kalam"/>
              </a:defRPr>
            </a:lvl4pPr>
            <a:lvl5pPr lvl="4" rtl="0">
              <a:spcBef>
                <a:spcPts val="800"/>
              </a:spcBef>
              <a:spcAft>
                <a:spcPts val="0"/>
              </a:spcAft>
              <a:buSzPts val="1800"/>
              <a:buFont typeface="Kalam"/>
              <a:buNone/>
              <a:defRPr>
                <a:latin typeface="Kalam"/>
                <a:ea typeface="Kalam"/>
                <a:cs typeface="Kalam"/>
                <a:sym typeface="Kalam"/>
              </a:defRPr>
            </a:lvl5pPr>
            <a:lvl6pPr lvl="5" rtl="0">
              <a:spcBef>
                <a:spcPts val="600"/>
              </a:spcBef>
              <a:spcAft>
                <a:spcPts val="0"/>
              </a:spcAft>
              <a:buSzPts val="1800"/>
              <a:buFont typeface="Kalam"/>
              <a:buNone/>
              <a:defRPr>
                <a:latin typeface="Kalam"/>
                <a:ea typeface="Kalam"/>
                <a:cs typeface="Kalam"/>
                <a:sym typeface="Kalam"/>
              </a:defRPr>
            </a:lvl6pPr>
            <a:lvl7pPr lvl="6" rtl="0">
              <a:spcBef>
                <a:spcPts val="600"/>
              </a:spcBef>
              <a:spcAft>
                <a:spcPts val="0"/>
              </a:spcAft>
              <a:buSzPts val="1800"/>
              <a:buFont typeface="Kalam"/>
              <a:buNone/>
              <a:defRPr>
                <a:latin typeface="Kalam"/>
                <a:ea typeface="Kalam"/>
                <a:cs typeface="Kalam"/>
                <a:sym typeface="Kalam"/>
              </a:defRPr>
            </a:lvl7pPr>
            <a:lvl8pPr lvl="7" rtl="0">
              <a:spcBef>
                <a:spcPts val="400"/>
              </a:spcBef>
              <a:spcAft>
                <a:spcPts val="0"/>
              </a:spcAft>
              <a:buSzPts val="1800"/>
              <a:buFont typeface="Kalam"/>
              <a:buNone/>
              <a:defRPr>
                <a:latin typeface="Kalam"/>
                <a:ea typeface="Kalam"/>
                <a:cs typeface="Kalam"/>
                <a:sym typeface="Kalam"/>
              </a:defRPr>
            </a:lvl8pPr>
            <a:lvl9pPr lvl="8" rtl="0">
              <a:spcBef>
                <a:spcPts val="400"/>
              </a:spcBef>
              <a:spcAft>
                <a:spcPts val="200"/>
              </a:spcAft>
              <a:buSzPts val="1800"/>
              <a:buNone/>
              <a:defRPr/>
            </a:lvl9pPr>
          </a:lstStyle>
          <a:p>
            <a:endParaRPr/>
          </a:p>
        </p:txBody>
      </p:sp>
      <p:sp>
        <p:nvSpPr>
          <p:cNvPr id="461" name="Google Shape;461;p42"/>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62" name="Google Shape;462;p42"/>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200" b="1">
                <a:solidFill>
                  <a:schemeClr val="dk1"/>
                </a:solidFill>
                <a:latin typeface="Lexend"/>
                <a:ea typeface="Lexend"/>
                <a:cs typeface="Lexend"/>
                <a:sym typeface="Lexend"/>
              </a:rPr>
              <a:t>True or false?</a:t>
            </a:r>
            <a:r>
              <a:rPr lang="en-GB" sz="2400">
                <a:solidFill>
                  <a:schemeClr val="dk1"/>
                </a:solidFill>
                <a:latin typeface="ABeeZee"/>
                <a:ea typeface="ABeeZee"/>
                <a:cs typeface="ABeeZee"/>
                <a:sym typeface="ABeeZee"/>
              </a:rPr>
              <a:t> </a:t>
            </a:r>
            <a:endParaRPr sz="2400">
              <a:solidFill>
                <a:schemeClr val="dk1"/>
              </a:solidFill>
              <a:latin typeface="ABeeZee"/>
              <a:ea typeface="ABeeZee"/>
              <a:cs typeface="ABeeZee"/>
              <a:sym typeface="ABeeZee"/>
            </a:endParaRPr>
          </a:p>
        </p:txBody>
      </p:sp>
      <p:sp>
        <p:nvSpPr>
          <p:cNvPr id="463" name="Google Shape;463;p42"/>
          <p:cNvSpPr txBox="1"/>
          <p:nvPr/>
        </p:nvSpPr>
        <p:spPr>
          <a:xfrm>
            <a:off x="2454488"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T</a:t>
            </a:r>
            <a:endParaRPr sz="1800" b="1">
              <a:solidFill>
                <a:schemeClr val="lt1"/>
              </a:solidFill>
              <a:latin typeface="Lexend"/>
              <a:ea typeface="Lexend"/>
              <a:cs typeface="Lexend"/>
              <a:sym typeface="Lexend"/>
            </a:endParaRPr>
          </a:p>
        </p:txBody>
      </p:sp>
      <p:sp>
        <p:nvSpPr>
          <p:cNvPr id="464" name="Google Shape;464;p42"/>
          <p:cNvSpPr txBox="1"/>
          <p:nvPr/>
        </p:nvSpPr>
        <p:spPr>
          <a:xfrm>
            <a:off x="4848713" y="2175413"/>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chemeClr val="lt1"/>
                </a:solidFill>
                <a:latin typeface="Lexend"/>
                <a:ea typeface="Lexend"/>
                <a:cs typeface="Lexend"/>
                <a:sym typeface="Lexend"/>
              </a:rPr>
              <a:t>F</a:t>
            </a:r>
            <a:endParaRPr sz="1800" b="1">
              <a:solidFill>
                <a:schemeClr val="lt1"/>
              </a:solidFill>
              <a:latin typeface="Lexend"/>
              <a:ea typeface="Lexend"/>
              <a:cs typeface="Lexend"/>
              <a:sym typeface="Lexen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03 CfU 3 options - purple">
  <p:cSld name="TITLE_AND_TWO_COLUMNS_1_1_7_1">
    <p:bg>
      <p:bgPr>
        <a:solidFill>
          <a:srgbClr val="F3EEFB"/>
        </a:solidFill>
        <a:effectLst/>
      </p:bgPr>
    </p:bg>
    <p:spTree>
      <p:nvGrpSpPr>
        <p:cNvPr id="1" name="Shape 465"/>
        <p:cNvGrpSpPr/>
        <p:nvPr/>
      </p:nvGrpSpPr>
      <p:grpSpPr>
        <a:xfrm>
          <a:off x="0" y="0"/>
          <a:ext cx="0" cy="0"/>
          <a:chOff x="0" y="0"/>
          <a:chExt cx="0" cy="0"/>
        </a:xfrm>
      </p:grpSpPr>
      <p:pic>
        <p:nvPicPr>
          <p:cNvPr id="466" name="Google Shape;466;p43"/>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467" name="Google Shape;467;p43"/>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3"/>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69" name="Google Shape;469;p43"/>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470" name="Google Shape;470;p4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471" name="Google Shape;471;p43"/>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2" name="Google Shape;472;p43"/>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73" name="Google Shape;473;p43"/>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74" name="Google Shape;474;p43"/>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475" name="Google Shape;475;p43"/>
          <p:cNvGrpSpPr/>
          <p:nvPr/>
        </p:nvGrpSpPr>
        <p:grpSpPr>
          <a:xfrm>
            <a:off x="323653" y="1804438"/>
            <a:ext cx="457200" cy="457200"/>
            <a:chOff x="1020916" y="1442088"/>
            <a:chExt cx="457200" cy="457200"/>
          </a:xfrm>
        </p:grpSpPr>
        <p:pic>
          <p:nvPicPr>
            <p:cNvPr id="476" name="Google Shape;476;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77" name="Google Shape;477;p4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478" name="Google Shape;478;p43"/>
          <p:cNvGrpSpPr/>
          <p:nvPr/>
        </p:nvGrpSpPr>
        <p:grpSpPr>
          <a:xfrm>
            <a:off x="323653" y="2766575"/>
            <a:ext cx="457200" cy="457200"/>
            <a:chOff x="1020916" y="1442088"/>
            <a:chExt cx="457200" cy="457200"/>
          </a:xfrm>
        </p:grpSpPr>
        <p:pic>
          <p:nvPicPr>
            <p:cNvPr id="479" name="Google Shape;479;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80" name="Google Shape;480;p4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481" name="Google Shape;481;p43"/>
          <p:cNvGrpSpPr/>
          <p:nvPr/>
        </p:nvGrpSpPr>
        <p:grpSpPr>
          <a:xfrm>
            <a:off x="323641" y="3729038"/>
            <a:ext cx="457200" cy="457200"/>
            <a:chOff x="1020916" y="1442088"/>
            <a:chExt cx="457200" cy="457200"/>
          </a:xfrm>
        </p:grpSpPr>
        <p:pic>
          <p:nvPicPr>
            <p:cNvPr id="482" name="Google Shape;482;p4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83" name="Google Shape;483;p4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484"/>
        <p:cNvGrpSpPr/>
        <p:nvPr/>
      </p:nvGrpSpPr>
      <p:grpSpPr>
        <a:xfrm>
          <a:off x="0" y="0"/>
          <a:ext cx="0" cy="0"/>
          <a:chOff x="0" y="0"/>
          <a:chExt cx="0" cy="0"/>
        </a:xfrm>
      </p:grpSpPr>
      <p:pic>
        <p:nvPicPr>
          <p:cNvPr id="485" name="Google Shape;485;p4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486" name="Google Shape;486;p44"/>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88" name="Google Shape;488;p44"/>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489" name="Google Shape;489;p4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490" name="Google Shape;490;p44"/>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1" name="Google Shape;491;p44"/>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92" name="Google Shape;492;p44"/>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493" name="Google Shape;493;p44"/>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494" name="Google Shape;494;p44"/>
          <p:cNvGrpSpPr/>
          <p:nvPr/>
        </p:nvGrpSpPr>
        <p:grpSpPr>
          <a:xfrm>
            <a:off x="323653" y="1804438"/>
            <a:ext cx="457200" cy="457200"/>
            <a:chOff x="1020916" y="1442088"/>
            <a:chExt cx="457200" cy="457200"/>
          </a:xfrm>
        </p:grpSpPr>
        <p:pic>
          <p:nvPicPr>
            <p:cNvPr id="495" name="Google Shape;495;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96" name="Google Shape;496;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497" name="Google Shape;497;p44"/>
          <p:cNvGrpSpPr/>
          <p:nvPr/>
        </p:nvGrpSpPr>
        <p:grpSpPr>
          <a:xfrm>
            <a:off x="323653" y="2766575"/>
            <a:ext cx="457200" cy="457200"/>
            <a:chOff x="1020916" y="1442088"/>
            <a:chExt cx="457200" cy="457200"/>
          </a:xfrm>
        </p:grpSpPr>
        <p:pic>
          <p:nvPicPr>
            <p:cNvPr id="498" name="Google Shape;498;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99" name="Google Shape;499;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500" name="Google Shape;500;p44"/>
          <p:cNvGrpSpPr/>
          <p:nvPr/>
        </p:nvGrpSpPr>
        <p:grpSpPr>
          <a:xfrm>
            <a:off x="323641" y="3729038"/>
            <a:ext cx="457200" cy="457200"/>
            <a:chOff x="1020916" y="1442088"/>
            <a:chExt cx="457200" cy="457200"/>
          </a:xfrm>
        </p:grpSpPr>
        <p:pic>
          <p:nvPicPr>
            <p:cNvPr id="501" name="Google Shape;501;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02" name="Google Shape;502;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03 CfU 3 options - blue">
  <p:cSld name="TITLE_AND_TWO_COLUMNS_1_1_7_2">
    <p:bg>
      <p:bgPr>
        <a:solidFill>
          <a:srgbClr val="EBEDFE"/>
        </a:solidFill>
        <a:effectLst/>
      </p:bgPr>
    </p:bg>
    <p:spTree>
      <p:nvGrpSpPr>
        <p:cNvPr id="1" name="Shape 503"/>
        <p:cNvGrpSpPr/>
        <p:nvPr/>
      </p:nvGrpSpPr>
      <p:grpSpPr>
        <a:xfrm>
          <a:off x="0" y="0"/>
          <a:ext cx="0" cy="0"/>
          <a:chOff x="0" y="0"/>
          <a:chExt cx="0" cy="0"/>
        </a:xfrm>
      </p:grpSpPr>
      <p:pic>
        <p:nvPicPr>
          <p:cNvPr id="504" name="Google Shape;504;p4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505" name="Google Shape;505;p45"/>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5"/>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07" name="Google Shape;507;p4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508" name="Google Shape;508;p4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509" name="Google Shape;509;p45"/>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0" name="Google Shape;510;p45"/>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11" name="Google Shape;511;p45"/>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12" name="Google Shape;512;p45"/>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513" name="Google Shape;513;p45"/>
          <p:cNvGrpSpPr/>
          <p:nvPr/>
        </p:nvGrpSpPr>
        <p:grpSpPr>
          <a:xfrm>
            <a:off x="323653" y="1804438"/>
            <a:ext cx="457200" cy="457200"/>
            <a:chOff x="1020916" y="1442088"/>
            <a:chExt cx="457200" cy="457200"/>
          </a:xfrm>
        </p:grpSpPr>
        <p:pic>
          <p:nvPicPr>
            <p:cNvPr id="514" name="Google Shape;514;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5" name="Google Shape;515;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516" name="Google Shape;516;p45"/>
          <p:cNvGrpSpPr/>
          <p:nvPr/>
        </p:nvGrpSpPr>
        <p:grpSpPr>
          <a:xfrm>
            <a:off x="323653" y="2766575"/>
            <a:ext cx="457200" cy="457200"/>
            <a:chOff x="1020916" y="1442088"/>
            <a:chExt cx="457200" cy="457200"/>
          </a:xfrm>
        </p:grpSpPr>
        <p:pic>
          <p:nvPicPr>
            <p:cNvPr id="517" name="Google Shape;517;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8" name="Google Shape;518;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519" name="Google Shape;519;p45"/>
          <p:cNvGrpSpPr/>
          <p:nvPr/>
        </p:nvGrpSpPr>
        <p:grpSpPr>
          <a:xfrm>
            <a:off x="323641" y="3729038"/>
            <a:ext cx="457200" cy="457200"/>
            <a:chOff x="1020916" y="1442088"/>
            <a:chExt cx="457200" cy="457200"/>
          </a:xfrm>
        </p:grpSpPr>
        <p:pic>
          <p:nvPicPr>
            <p:cNvPr id="520" name="Google Shape;520;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1" name="Google Shape;521;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03 CfU 3 options - pink">
  <p:cSld name="TITLE_AND_TWO_COLUMNS_1_1_7_1_1_1_1">
    <p:bg>
      <p:bgPr>
        <a:solidFill>
          <a:srgbClr val="FAEAF6"/>
        </a:solidFill>
        <a:effectLst/>
      </p:bgPr>
    </p:bg>
    <p:spTree>
      <p:nvGrpSpPr>
        <p:cNvPr id="1" name="Shape 522"/>
        <p:cNvGrpSpPr/>
        <p:nvPr/>
      </p:nvGrpSpPr>
      <p:grpSpPr>
        <a:xfrm>
          <a:off x="0" y="0"/>
          <a:ext cx="0" cy="0"/>
          <a:chOff x="0" y="0"/>
          <a:chExt cx="0" cy="0"/>
        </a:xfrm>
      </p:grpSpPr>
      <p:pic>
        <p:nvPicPr>
          <p:cNvPr id="523" name="Google Shape;523;p4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524" name="Google Shape;524;p46"/>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6"/>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26" name="Google Shape;526;p4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527" name="Google Shape;527;p4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528" name="Google Shape;528;p46"/>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9" name="Google Shape;529;p46"/>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30" name="Google Shape;530;p46"/>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31" name="Google Shape;531;p46"/>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532" name="Google Shape;532;p46"/>
          <p:cNvGrpSpPr/>
          <p:nvPr/>
        </p:nvGrpSpPr>
        <p:grpSpPr>
          <a:xfrm>
            <a:off x="323653" y="1804438"/>
            <a:ext cx="457200" cy="457200"/>
            <a:chOff x="1020916" y="1442088"/>
            <a:chExt cx="457200" cy="457200"/>
          </a:xfrm>
        </p:grpSpPr>
        <p:pic>
          <p:nvPicPr>
            <p:cNvPr id="533" name="Google Shape;533;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4" name="Google Shape;534;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535" name="Google Shape;535;p46"/>
          <p:cNvGrpSpPr/>
          <p:nvPr/>
        </p:nvGrpSpPr>
        <p:grpSpPr>
          <a:xfrm>
            <a:off x="323653" y="2766575"/>
            <a:ext cx="457200" cy="457200"/>
            <a:chOff x="1020916" y="1442088"/>
            <a:chExt cx="457200" cy="457200"/>
          </a:xfrm>
        </p:grpSpPr>
        <p:pic>
          <p:nvPicPr>
            <p:cNvPr id="536" name="Google Shape;536;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7" name="Google Shape;537;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538" name="Google Shape;538;p46"/>
          <p:cNvGrpSpPr/>
          <p:nvPr/>
        </p:nvGrpSpPr>
        <p:grpSpPr>
          <a:xfrm>
            <a:off x="323641" y="3729038"/>
            <a:ext cx="457200" cy="457200"/>
            <a:chOff x="1020916" y="1442088"/>
            <a:chExt cx="457200" cy="457200"/>
          </a:xfrm>
        </p:grpSpPr>
        <p:pic>
          <p:nvPicPr>
            <p:cNvPr id="539" name="Google Shape;539;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0" name="Google Shape;540;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4 CfU 4 options - purple">
  <p:cSld name="TITLE_AND_TWO_COLUMNS_1_1_8_1">
    <p:bg>
      <p:bgPr>
        <a:solidFill>
          <a:srgbClr val="F3EEFB"/>
        </a:solidFill>
        <a:effectLst/>
      </p:bgPr>
    </p:bg>
    <p:spTree>
      <p:nvGrpSpPr>
        <p:cNvPr id="1" name="Shape 541"/>
        <p:cNvGrpSpPr/>
        <p:nvPr/>
      </p:nvGrpSpPr>
      <p:grpSpPr>
        <a:xfrm>
          <a:off x="0" y="0"/>
          <a:ext cx="0" cy="0"/>
          <a:chOff x="0" y="0"/>
          <a:chExt cx="0" cy="0"/>
        </a:xfrm>
      </p:grpSpPr>
      <p:pic>
        <p:nvPicPr>
          <p:cNvPr id="542" name="Google Shape;542;p47"/>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543" name="Google Shape;543;p47"/>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a:spLocks noGrp="1"/>
          </p:cNvSpPr>
          <p:nvPr>
            <p:ph type="title"/>
          </p:nvPr>
        </p:nvSpPr>
        <p:spPr>
          <a:xfrm>
            <a:off x="324000" y="809988"/>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45" name="Google Shape;545;p4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546" name="Google Shape;546;p4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547" name="Google Shape;547;p47"/>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8" name="Google Shape;548;p47"/>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49" name="Google Shape;549;p47"/>
          <p:cNvSpPr txBox="1">
            <a:spLocks noGrp="1"/>
          </p:cNvSpPr>
          <p:nvPr>
            <p:ph type="subTitle" idx="3"/>
          </p:nvPr>
        </p:nvSpPr>
        <p:spPr>
          <a:xfrm>
            <a:off x="1034425" y="24894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50" name="Google Shape;550;p47"/>
          <p:cNvSpPr txBox="1">
            <a:spLocks noGrp="1"/>
          </p:cNvSpPr>
          <p:nvPr>
            <p:ph type="subTitle" idx="4"/>
          </p:nvPr>
        </p:nvSpPr>
        <p:spPr>
          <a:xfrm>
            <a:off x="1034425" y="33097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51" name="Google Shape;551;p47"/>
          <p:cNvSpPr txBox="1">
            <a:spLocks noGrp="1"/>
          </p:cNvSpPr>
          <p:nvPr>
            <p:ph type="subTitle" idx="5"/>
          </p:nvPr>
        </p:nvSpPr>
        <p:spPr>
          <a:xfrm>
            <a:off x="1034425" y="4113837"/>
            <a:ext cx="7506600" cy="3603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552" name="Google Shape;552;p47"/>
          <p:cNvGrpSpPr/>
          <p:nvPr/>
        </p:nvGrpSpPr>
        <p:grpSpPr>
          <a:xfrm>
            <a:off x="323653" y="1652038"/>
            <a:ext cx="457200" cy="457200"/>
            <a:chOff x="1020916" y="1442088"/>
            <a:chExt cx="457200" cy="457200"/>
          </a:xfrm>
        </p:grpSpPr>
        <p:pic>
          <p:nvPicPr>
            <p:cNvPr id="553" name="Google Shape;553;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4" name="Google Shape;554;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555" name="Google Shape;555;p47"/>
          <p:cNvGrpSpPr/>
          <p:nvPr/>
        </p:nvGrpSpPr>
        <p:grpSpPr>
          <a:xfrm>
            <a:off x="323653" y="2461775"/>
            <a:ext cx="457200" cy="457200"/>
            <a:chOff x="1020916" y="1442088"/>
            <a:chExt cx="457200" cy="457200"/>
          </a:xfrm>
        </p:grpSpPr>
        <p:pic>
          <p:nvPicPr>
            <p:cNvPr id="556" name="Google Shape;556;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7" name="Google Shape;557;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558" name="Google Shape;558;p47"/>
          <p:cNvGrpSpPr/>
          <p:nvPr/>
        </p:nvGrpSpPr>
        <p:grpSpPr>
          <a:xfrm>
            <a:off x="323641" y="3271838"/>
            <a:ext cx="457200" cy="457200"/>
            <a:chOff x="1020916" y="1442088"/>
            <a:chExt cx="457200" cy="457200"/>
          </a:xfrm>
        </p:grpSpPr>
        <p:pic>
          <p:nvPicPr>
            <p:cNvPr id="559" name="Google Shape;559;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60" name="Google Shape;560;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561" name="Google Shape;561;p47"/>
          <p:cNvGrpSpPr/>
          <p:nvPr/>
        </p:nvGrpSpPr>
        <p:grpSpPr>
          <a:xfrm>
            <a:off x="323641" y="4081763"/>
            <a:ext cx="457200" cy="457200"/>
            <a:chOff x="1020916" y="1442088"/>
            <a:chExt cx="457200" cy="457200"/>
          </a:xfrm>
        </p:grpSpPr>
        <p:pic>
          <p:nvPicPr>
            <p:cNvPr id="562" name="Google Shape;562;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63" name="Google Shape;563;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04 CfU 4 options - jade">
  <p:cSld name="TITLE_AND_TWO_COLUMNS_1_1_8_1_1_1">
    <p:bg>
      <p:bgPr>
        <a:solidFill>
          <a:srgbClr val="E6F2F2"/>
        </a:solidFill>
        <a:effectLst/>
      </p:bgPr>
    </p:bg>
    <p:spTree>
      <p:nvGrpSpPr>
        <p:cNvPr id="1" name="Shape 564"/>
        <p:cNvGrpSpPr/>
        <p:nvPr/>
      </p:nvGrpSpPr>
      <p:grpSpPr>
        <a:xfrm>
          <a:off x="0" y="0"/>
          <a:ext cx="0" cy="0"/>
          <a:chOff x="0" y="0"/>
          <a:chExt cx="0" cy="0"/>
        </a:xfrm>
      </p:grpSpPr>
      <p:pic>
        <p:nvPicPr>
          <p:cNvPr id="565" name="Google Shape;565;p4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566" name="Google Shape;566;p48"/>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8"/>
          <p:cNvSpPr txBox="1">
            <a:spLocks noGrp="1"/>
          </p:cNvSpPr>
          <p:nvPr>
            <p:ph type="title"/>
          </p:nvPr>
        </p:nvSpPr>
        <p:spPr>
          <a:xfrm>
            <a:off x="324000" y="809988"/>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68" name="Google Shape;568;p4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569" name="Google Shape;569;p4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570" name="Google Shape;570;p48"/>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1" name="Google Shape;571;p48"/>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72" name="Google Shape;572;p48"/>
          <p:cNvSpPr txBox="1">
            <a:spLocks noGrp="1"/>
          </p:cNvSpPr>
          <p:nvPr>
            <p:ph type="subTitle" idx="3"/>
          </p:nvPr>
        </p:nvSpPr>
        <p:spPr>
          <a:xfrm>
            <a:off x="1034425" y="24894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73" name="Google Shape;573;p48"/>
          <p:cNvSpPr txBox="1">
            <a:spLocks noGrp="1"/>
          </p:cNvSpPr>
          <p:nvPr>
            <p:ph type="subTitle" idx="4"/>
          </p:nvPr>
        </p:nvSpPr>
        <p:spPr>
          <a:xfrm>
            <a:off x="1034425" y="33097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74" name="Google Shape;574;p48"/>
          <p:cNvSpPr txBox="1">
            <a:spLocks noGrp="1"/>
          </p:cNvSpPr>
          <p:nvPr>
            <p:ph type="subTitle" idx="5"/>
          </p:nvPr>
        </p:nvSpPr>
        <p:spPr>
          <a:xfrm>
            <a:off x="1034425" y="4113837"/>
            <a:ext cx="7506600" cy="3603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575" name="Google Shape;575;p48"/>
          <p:cNvGrpSpPr/>
          <p:nvPr/>
        </p:nvGrpSpPr>
        <p:grpSpPr>
          <a:xfrm>
            <a:off x="323653" y="1652038"/>
            <a:ext cx="457200" cy="457200"/>
            <a:chOff x="1020916" y="1442088"/>
            <a:chExt cx="457200" cy="457200"/>
          </a:xfrm>
        </p:grpSpPr>
        <p:pic>
          <p:nvPicPr>
            <p:cNvPr id="576" name="Google Shape;576;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77" name="Google Shape;577;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578" name="Google Shape;578;p48"/>
          <p:cNvGrpSpPr/>
          <p:nvPr/>
        </p:nvGrpSpPr>
        <p:grpSpPr>
          <a:xfrm>
            <a:off x="323653" y="2461775"/>
            <a:ext cx="457200" cy="457200"/>
            <a:chOff x="1020916" y="1442088"/>
            <a:chExt cx="457200" cy="457200"/>
          </a:xfrm>
        </p:grpSpPr>
        <p:pic>
          <p:nvPicPr>
            <p:cNvPr id="579" name="Google Shape;579;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0" name="Google Shape;580;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581" name="Google Shape;581;p48"/>
          <p:cNvGrpSpPr/>
          <p:nvPr/>
        </p:nvGrpSpPr>
        <p:grpSpPr>
          <a:xfrm>
            <a:off x="323641" y="3271838"/>
            <a:ext cx="457200" cy="457200"/>
            <a:chOff x="1020916" y="1442088"/>
            <a:chExt cx="457200" cy="457200"/>
          </a:xfrm>
        </p:grpSpPr>
        <p:pic>
          <p:nvPicPr>
            <p:cNvPr id="582" name="Google Shape;582;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3" name="Google Shape;583;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584" name="Google Shape;584;p48"/>
          <p:cNvGrpSpPr/>
          <p:nvPr/>
        </p:nvGrpSpPr>
        <p:grpSpPr>
          <a:xfrm>
            <a:off x="323641" y="4081763"/>
            <a:ext cx="457200" cy="457200"/>
            <a:chOff x="1020916" y="1442088"/>
            <a:chExt cx="457200" cy="457200"/>
          </a:xfrm>
        </p:grpSpPr>
        <p:pic>
          <p:nvPicPr>
            <p:cNvPr id="585" name="Google Shape;585;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6" name="Google Shape;586;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04 CfU 4 options - blue">
  <p:cSld name="TITLE_AND_TWO_COLUMNS_1_1_8_2">
    <p:bg>
      <p:bgPr>
        <a:solidFill>
          <a:srgbClr val="EBEDFE"/>
        </a:solidFill>
        <a:effectLst/>
      </p:bgPr>
    </p:bg>
    <p:spTree>
      <p:nvGrpSpPr>
        <p:cNvPr id="1" name="Shape 587"/>
        <p:cNvGrpSpPr/>
        <p:nvPr/>
      </p:nvGrpSpPr>
      <p:grpSpPr>
        <a:xfrm>
          <a:off x="0" y="0"/>
          <a:ext cx="0" cy="0"/>
          <a:chOff x="0" y="0"/>
          <a:chExt cx="0" cy="0"/>
        </a:xfrm>
      </p:grpSpPr>
      <p:pic>
        <p:nvPicPr>
          <p:cNvPr id="588" name="Google Shape;588;p49"/>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589" name="Google Shape;589;p49"/>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9"/>
          <p:cNvSpPr txBox="1">
            <a:spLocks noGrp="1"/>
          </p:cNvSpPr>
          <p:nvPr>
            <p:ph type="title"/>
          </p:nvPr>
        </p:nvSpPr>
        <p:spPr>
          <a:xfrm>
            <a:off x="324000" y="809988"/>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91" name="Google Shape;591;p49"/>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592" name="Google Shape;592;p4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593" name="Google Shape;593;p49"/>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49"/>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95" name="Google Shape;595;p49"/>
          <p:cNvSpPr txBox="1">
            <a:spLocks noGrp="1"/>
          </p:cNvSpPr>
          <p:nvPr>
            <p:ph type="subTitle" idx="3"/>
          </p:nvPr>
        </p:nvSpPr>
        <p:spPr>
          <a:xfrm>
            <a:off x="1034425" y="24894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96" name="Google Shape;596;p49"/>
          <p:cNvSpPr txBox="1">
            <a:spLocks noGrp="1"/>
          </p:cNvSpPr>
          <p:nvPr>
            <p:ph type="subTitle" idx="4"/>
          </p:nvPr>
        </p:nvSpPr>
        <p:spPr>
          <a:xfrm>
            <a:off x="1034425" y="33097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597" name="Google Shape;597;p49"/>
          <p:cNvSpPr txBox="1">
            <a:spLocks noGrp="1"/>
          </p:cNvSpPr>
          <p:nvPr>
            <p:ph type="subTitle" idx="5"/>
          </p:nvPr>
        </p:nvSpPr>
        <p:spPr>
          <a:xfrm>
            <a:off x="1034425" y="4113837"/>
            <a:ext cx="7506600" cy="3603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598" name="Google Shape;598;p49"/>
          <p:cNvGrpSpPr/>
          <p:nvPr/>
        </p:nvGrpSpPr>
        <p:grpSpPr>
          <a:xfrm>
            <a:off x="323653" y="1652038"/>
            <a:ext cx="457200" cy="457200"/>
            <a:chOff x="1020916" y="1442088"/>
            <a:chExt cx="457200" cy="457200"/>
          </a:xfrm>
        </p:grpSpPr>
        <p:pic>
          <p:nvPicPr>
            <p:cNvPr id="599" name="Google Shape;599;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0" name="Google Shape;600;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601" name="Google Shape;601;p49"/>
          <p:cNvGrpSpPr/>
          <p:nvPr/>
        </p:nvGrpSpPr>
        <p:grpSpPr>
          <a:xfrm>
            <a:off x="323653" y="2461775"/>
            <a:ext cx="457200" cy="457200"/>
            <a:chOff x="1020916" y="1442088"/>
            <a:chExt cx="457200" cy="457200"/>
          </a:xfrm>
        </p:grpSpPr>
        <p:pic>
          <p:nvPicPr>
            <p:cNvPr id="602" name="Google Shape;602;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3" name="Google Shape;603;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604" name="Google Shape;604;p49"/>
          <p:cNvGrpSpPr/>
          <p:nvPr/>
        </p:nvGrpSpPr>
        <p:grpSpPr>
          <a:xfrm>
            <a:off x="323641" y="3271838"/>
            <a:ext cx="457200" cy="457200"/>
            <a:chOff x="1020916" y="1442088"/>
            <a:chExt cx="457200" cy="457200"/>
          </a:xfrm>
        </p:grpSpPr>
        <p:pic>
          <p:nvPicPr>
            <p:cNvPr id="605" name="Google Shape;605;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6" name="Google Shape;606;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607" name="Google Shape;607;p49"/>
          <p:cNvGrpSpPr/>
          <p:nvPr/>
        </p:nvGrpSpPr>
        <p:grpSpPr>
          <a:xfrm>
            <a:off x="323641" y="4081763"/>
            <a:ext cx="457200" cy="457200"/>
            <a:chOff x="1020916" y="1442088"/>
            <a:chExt cx="457200" cy="457200"/>
          </a:xfrm>
        </p:grpSpPr>
        <p:pic>
          <p:nvPicPr>
            <p:cNvPr id="608" name="Google Shape;608;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9" name="Google Shape;609;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04 CfU 4 options - pink">
  <p:cSld name="TITLE_AND_TWO_COLUMNS_1_1_8_1_1_1_1">
    <p:bg>
      <p:bgPr>
        <a:solidFill>
          <a:srgbClr val="FAEAF6"/>
        </a:solidFill>
        <a:effectLst/>
      </p:bgPr>
    </p:bg>
    <p:spTree>
      <p:nvGrpSpPr>
        <p:cNvPr id="1" name="Shape 610"/>
        <p:cNvGrpSpPr/>
        <p:nvPr/>
      </p:nvGrpSpPr>
      <p:grpSpPr>
        <a:xfrm>
          <a:off x="0" y="0"/>
          <a:ext cx="0" cy="0"/>
          <a:chOff x="0" y="0"/>
          <a:chExt cx="0" cy="0"/>
        </a:xfrm>
      </p:grpSpPr>
      <p:pic>
        <p:nvPicPr>
          <p:cNvPr id="611" name="Google Shape;611;p5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612" name="Google Shape;612;p50"/>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0"/>
          <p:cNvSpPr txBox="1">
            <a:spLocks noGrp="1"/>
          </p:cNvSpPr>
          <p:nvPr>
            <p:ph type="title"/>
          </p:nvPr>
        </p:nvSpPr>
        <p:spPr>
          <a:xfrm>
            <a:off x="324000" y="809988"/>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14" name="Google Shape;614;p50"/>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615" name="Google Shape;615;p5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616" name="Google Shape;616;p50"/>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7" name="Google Shape;617;p50"/>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618" name="Google Shape;618;p50"/>
          <p:cNvSpPr txBox="1">
            <a:spLocks noGrp="1"/>
          </p:cNvSpPr>
          <p:nvPr>
            <p:ph type="subTitle" idx="3"/>
          </p:nvPr>
        </p:nvSpPr>
        <p:spPr>
          <a:xfrm>
            <a:off x="1034425" y="2489447"/>
            <a:ext cx="7506600" cy="3891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619" name="Google Shape;619;p50"/>
          <p:cNvSpPr txBox="1">
            <a:spLocks noGrp="1"/>
          </p:cNvSpPr>
          <p:nvPr>
            <p:ph type="subTitle" idx="4"/>
          </p:nvPr>
        </p:nvSpPr>
        <p:spPr>
          <a:xfrm>
            <a:off x="1034425" y="3309765"/>
            <a:ext cx="7464600" cy="324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sp>
        <p:nvSpPr>
          <p:cNvPr id="620" name="Google Shape;620;p50"/>
          <p:cNvSpPr txBox="1">
            <a:spLocks noGrp="1"/>
          </p:cNvSpPr>
          <p:nvPr>
            <p:ph type="subTitle" idx="5"/>
          </p:nvPr>
        </p:nvSpPr>
        <p:spPr>
          <a:xfrm>
            <a:off x="1034425" y="4113837"/>
            <a:ext cx="7506600" cy="3603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a:latin typeface="Lexend"/>
                <a:ea typeface="Lexend"/>
                <a:cs typeface="Lexend"/>
                <a:sym typeface="Lexend"/>
              </a:defRPr>
            </a:lvl1pPr>
            <a:lvl2pPr lvl="1" rtl="0">
              <a:spcBef>
                <a:spcPts val="1000"/>
              </a:spcBef>
              <a:spcAft>
                <a:spcPts val="0"/>
              </a:spcAft>
              <a:buSzPts val="2100"/>
              <a:buNone/>
              <a:defRPr/>
            </a:lvl2pPr>
            <a:lvl3pPr lvl="2" rtl="0">
              <a:spcBef>
                <a:spcPts val="1000"/>
              </a:spcBef>
              <a:spcAft>
                <a:spcPts val="0"/>
              </a:spcAft>
              <a:buSzPts val="2000"/>
              <a:buNone/>
              <a:defRPr/>
            </a:lvl3pPr>
            <a:lvl4pPr lvl="3" rtl="0">
              <a:spcBef>
                <a:spcPts val="800"/>
              </a:spcBef>
              <a:spcAft>
                <a:spcPts val="0"/>
              </a:spcAft>
              <a:buSzPts val="1900"/>
              <a:buNone/>
              <a:defRPr/>
            </a:lvl4pPr>
            <a:lvl5pPr lvl="4" rtl="0">
              <a:spcBef>
                <a:spcPts val="800"/>
              </a:spcBef>
              <a:spcAft>
                <a:spcPts val="0"/>
              </a:spcAft>
              <a:buSzPts val="1800"/>
              <a:buNone/>
              <a:defRPr/>
            </a:lvl5pPr>
            <a:lvl6pPr lvl="5" rtl="0">
              <a:spcBef>
                <a:spcPts val="600"/>
              </a:spcBef>
              <a:spcAft>
                <a:spcPts val="0"/>
              </a:spcAft>
              <a:buSzPts val="1800"/>
              <a:buNone/>
              <a:defRPr/>
            </a:lvl6pPr>
            <a:lvl7pPr lvl="6" rtl="0">
              <a:spcBef>
                <a:spcPts val="600"/>
              </a:spcBef>
              <a:spcAft>
                <a:spcPts val="0"/>
              </a:spcAft>
              <a:buSzPts val="1800"/>
              <a:buNone/>
              <a:defRPr/>
            </a:lvl7pPr>
            <a:lvl8pPr lvl="7" rtl="0">
              <a:spcBef>
                <a:spcPts val="400"/>
              </a:spcBef>
              <a:spcAft>
                <a:spcPts val="0"/>
              </a:spcAft>
              <a:buSzPts val="1800"/>
              <a:buNone/>
              <a:defRPr/>
            </a:lvl8pPr>
            <a:lvl9pPr lvl="8" rtl="0">
              <a:spcBef>
                <a:spcPts val="400"/>
              </a:spcBef>
              <a:spcAft>
                <a:spcPts val="200"/>
              </a:spcAft>
              <a:buSzPts val="1800"/>
              <a:buNone/>
              <a:defRPr/>
            </a:lvl9pPr>
          </a:lstStyle>
          <a:p>
            <a:endParaRPr/>
          </a:p>
        </p:txBody>
      </p:sp>
      <p:grpSp>
        <p:nvGrpSpPr>
          <p:cNvPr id="621" name="Google Shape;621;p50"/>
          <p:cNvGrpSpPr/>
          <p:nvPr/>
        </p:nvGrpSpPr>
        <p:grpSpPr>
          <a:xfrm>
            <a:off x="323653" y="1652038"/>
            <a:ext cx="457200" cy="457200"/>
            <a:chOff x="1020916" y="1442088"/>
            <a:chExt cx="457200" cy="457200"/>
          </a:xfrm>
        </p:grpSpPr>
        <p:pic>
          <p:nvPicPr>
            <p:cNvPr id="622" name="Google Shape;622;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3" name="Google Shape;623;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624" name="Google Shape;624;p50"/>
          <p:cNvGrpSpPr/>
          <p:nvPr/>
        </p:nvGrpSpPr>
        <p:grpSpPr>
          <a:xfrm>
            <a:off x="323653" y="2461775"/>
            <a:ext cx="457200" cy="457200"/>
            <a:chOff x="1020916" y="1442088"/>
            <a:chExt cx="457200" cy="457200"/>
          </a:xfrm>
        </p:grpSpPr>
        <p:pic>
          <p:nvPicPr>
            <p:cNvPr id="625" name="Google Shape;625;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6" name="Google Shape;626;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627" name="Google Shape;627;p50"/>
          <p:cNvGrpSpPr/>
          <p:nvPr/>
        </p:nvGrpSpPr>
        <p:grpSpPr>
          <a:xfrm>
            <a:off x="323641" y="3271838"/>
            <a:ext cx="457200" cy="457200"/>
            <a:chOff x="1020916" y="1442088"/>
            <a:chExt cx="457200" cy="457200"/>
          </a:xfrm>
        </p:grpSpPr>
        <p:pic>
          <p:nvPicPr>
            <p:cNvPr id="628" name="Google Shape;628;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9" name="Google Shape;629;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grpSp>
        <p:nvGrpSpPr>
          <p:cNvPr id="630" name="Google Shape;630;p50"/>
          <p:cNvGrpSpPr/>
          <p:nvPr/>
        </p:nvGrpSpPr>
        <p:grpSpPr>
          <a:xfrm>
            <a:off x="323641" y="4081763"/>
            <a:ext cx="457200" cy="457200"/>
            <a:chOff x="1020916" y="1442088"/>
            <a:chExt cx="457200" cy="457200"/>
          </a:xfrm>
        </p:grpSpPr>
        <p:pic>
          <p:nvPicPr>
            <p:cNvPr id="631" name="Google Shape;631;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32" name="Google Shape;632;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d</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Z.0 Title slide - Computing">
  <p:cSld name="Title Slide 2_1_1_1_1_1_1_1_1_1_1_3">
    <p:bg>
      <p:bgPr>
        <a:solidFill>
          <a:srgbClr val="BEF2BD"/>
        </a:solidFill>
        <a:effectLst/>
      </p:bgPr>
    </p:bg>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l="6209" r="6209"/>
          <a:stretch/>
        </p:blipFill>
        <p:spPr>
          <a:xfrm>
            <a:off x="324000" y="4008600"/>
            <a:ext cx="1258950" cy="128000"/>
          </a:xfrm>
          <a:prstGeom prst="rect">
            <a:avLst/>
          </a:prstGeom>
          <a:noFill/>
          <a:ln>
            <a:noFill/>
          </a:ln>
        </p:spPr>
      </p:pic>
      <p:sp>
        <p:nvSpPr>
          <p:cNvPr id="49" name="Google Shape;49;p6"/>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6"/>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Computing</a:t>
            </a:r>
            <a:endParaRPr sz="1700" b="1">
              <a:latin typeface="Lexend"/>
              <a:ea typeface="Lexend"/>
              <a:cs typeface="Lexend"/>
              <a:sym typeface="Lexend"/>
            </a:endParaRPr>
          </a:p>
        </p:txBody>
      </p:sp>
      <p:pic>
        <p:nvPicPr>
          <p:cNvPr id="51" name="Google Shape;51;p6"/>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52" name="Google Shape;52;p6"/>
          <p:cNvGrpSpPr/>
          <p:nvPr/>
        </p:nvGrpSpPr>
        <p:grpSpPr>
          <a:xfrm>
            <a:off x="6156975" y="0"/>
            <a:ext cx="2987025" cy="3854074"/>
            <a:chOff x="6156975" y="0"/>
            <a:chExt cx="2987025" cy="3854074"/>
          </a:xfrm>
        </p:grpSpPr>
        <p:pic>
          <p:nvPicPr>
            <p:cNvPr id="53" name="Google Shape;53;p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54" name="Google Shape;54;p6"/>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55" name="Google Shape;55;p6"/>
          <p:cNvPicPr preferRelativeResize="0"/>
          <p:nvPr/>
        </p:nvPicPr>
        <p:blipFill>
          <a:blip r:embed="rId5">
            <a:alphaModFix/>
          </a:blip>
          <a:stretch>
            <a:fillRect/>
          </a:stretch>
        </p:blipFill>
        <p:spPr>
          <a:xfrm rot="-359982">
            <a:off x="6923956" y="1273792"/>
            <a:ext cx="1784155" cy="1404547"/>
          </a:xfrm>
          <a:prstGeom prst="rect">
            <a:avLst/>
          </a:prstGeom>
          <a:noFill/>
          <a:ln>
            <a:noFill/>
          </a:ln>
        </p:spPr>
      </p:pic>
      <p:sp>
        <p:nvSpPr>
          <p:cNvPr id="56" name="Google Shape;56;p6"/>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57" name="Google Shape;57;p6"/>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05 CfU 3 image options - purple">
  <p:cSld name="TITLE_AND_TWO_COLUMNS_1_1_7_1_1_2">
    <p:bg>
      <p:bgPr>
        <a:solidFill>
          <a:srgbClr val="F3EEFB"/>
        </a:solidFill>
        <a:effectLst/>
      </p:bgPr>
    </p:bg>
    <p:spTree>
      <p:nvGrpSpPr>
        <p:cNvPr id="1" name="Shape 633"/>
        <p:cNvGrpSpPr/>
        <p:nvPr/>
      </p:nvGrpSpPr>
      <p:grpSpPr>
        <a:xfrm>
          <a:off x="0" y="0"/>
          <a:ext cx="0" cy="0"/>
          <a:chOff x="0" y="0"/>
          <a:chExt cx="0" cy="0"/>
        </a:xfrm>
      </p:grpSpPr>
      <p:pic>
        <p:nvPicPr>
          <p:cNvPr id="634" name="Google Shape;634;p51"/>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635" name="Google Shape;635;p51"/>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37" name="Google Shape;637;p51"/>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638" name="Google Shape;638;p5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639" name="Google Shape;639;p51"/>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 name="Google Shape;640;p51"/>
          <p:cNvSpPr>
            <a:spLocks noGrp="1"/>
          </p:cNvSpPr>
          <p:nvPr>
            <p:ph type="pic" idx="3"/>
          </p:nvPr>
        </p:nvSpPr>
        <p:spPr>
          <a:xfrm>
            <a:off x="324000" y="1893950"/>
            <a:ext cx="2555400" cy="1939500"/>
          </a:xfrm>
          <a:prstGeom prst="rect">
            <a:avLst/>
          </a:prstGeom>
          <a:noFill/>
          <a:ln>
            <a:noFill/>
          </a:ln>
        </p:spPr>
      </p:sp>
      <p:sp>
        <p:nvSpPr>
          <p:cNvPr id="641" name="Google Shape;641;p51"/>
          <p:cNvSpPr>
            <a:spLocks noGrp="1"/>
          </p:cNvSpPr>
          <p:nvPr>
            <p:ph type="pic" idx="4"/>
          </p:nvPr>
        </p:nvSpPr>
        <p:spPr>
          <a:xfrm>
            <a:off x="6256800" y="1893950"/>
            <a:ext cx="2555400" cy="1939500"/>
          </a:xfrm>
          <a:prstGeom prst="rect">
            <a:avLst/>
          </a:prstGeom>
          <a:noFill/>
          <a:ln>
            <a:noFill/>
          </a:ln>
        </p:spPr>
      </p:sp>
      <p:sp>
        <p:nvSpPr>
          <p:cNvPr id="642" name="Google Shape;642;p51"/>
          <p:cNvSpPr>
            <a:spLocks noGrp="1"/>
          </p:cNvSpPr>
          <p:nvPr>
            <p:ph type="pic" idx="5"/>
          </p:nvPr>
        </p:nvSpPr>
        <p:spPr>
          <a:xfrm>
            <a:off x="3294300" y="1893950"/>
            <a:ext cx="2555400" cy="1939500"/>
          </a:xfrm>
          <a:prstGeom prst="rect">
            <a:avLst/>
          </a:prstGeom>
          <a:noFill/>
          <a:ln>
            <a:noFill/>
          </a:ln>
        </p:spPr>
      </p:sp>
      <p:grpSp>
        <p:nvGrpSpPr>
          <p:cNvPr id="643" name="Google Shape;643;p51"/>
          <p:cNvGrpSpPr/>
          <p:nvPr/>
        </p:nvGrpSpPr>
        <p:grpSpPr>
          <a:xfrm>
            <a:off x="1381028" y="4148538"/>
            <a:ext cx="457200" cy="457200"/>
            <a:chOff x="1020916" y="1442088"/>
            <a:chExt cx="457200" cy="457200"/>
          </a:xfrm>
        </p:grpSpPr>
        <p:pic>
          <p:nvPicPr>
            <p:cNvPr id="644" name="Google Shape;644;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45" name="Google Shape;645;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646" name="Google Shape;646;p51"/>
          <p:cNvGrpSpPr/>
          <p:nvPr/>
        </p:nvGrpSpPr>
        <p:grpSpPr>
          <a:xfrm>
            <a:off x="4331066" y="4148550"/>
            <a:ext cx="457200" cy="457200"/>
            <a:chOff x="1020916" y="1442088"/>
            <a:chExt cx="457200" cy="457200"/>
          </a:xfrm>
        </p:grpSpPr>
        <p:pic>
          <p:nvPicPr>
            <p:cNvPr id="647" name="Google Shape;647;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48" name="Google Shape;648;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649" name="Google Shape;649;p51"/>
          <p:cNvGrpSpPr/>
          <p:nvPr/>
        </p:nvGrpSpPr>
        <p:grpSpPr>
          <a:xfrm>
            <a:off x="7305791" y="4148538"/>
            <a:ext cx="457200" cy="457200"/>
            <a:chOff x="1020916" y="1442088"/>
            <a:chExt cx="457200" cy="457200"/>
          </a:xfrm>
        </p:grpSpPr>
        <p:pic>
          <p:nvPicPr>
            <p:cNvPr id="650" name="Google Shape;650;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1" name="Google Shape;651;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05 CfU 3 image options - jade">
  <p:cSld name="TITLE_AND_TWO_COLUMNS_1_1_7_1_1_1_2">
    <p:bg>
      <p:bgPr>
        <a:solidFill>
          <a:srgbClr val="E6F2F2"/>
        </a:solidFill>
        <a:effectLst/>
      </p:bgPr>
    </p:bg>
    <p:spTree>
      <p:nvGrpSpPr>
        <p:cNvPr id="1" name="Shape 652"/>
        <p:cNvGrpSpPr/>
        <p:nvPr/>
      </p:nvGrpSpPr>
      <p:grpSpPr>
        <a:xfrm>
          <a:off x="0" y="0"/>
          <a:ext cx="0" cy="0"/>
          <a:chOff x="0" y="0"/>
          <a:chExt cx="0" cy="0"/>
        </a:xfrm>
      </p:grpSpPr>
      <p:pic>
        <p:nvPicPr>
          <p:cNvPr id="653" name="Google Shape;653;p5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654" name="Google Shape;654;p5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2"/>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56" name="Google Shape;656;p52"/>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657" name="Google Shape;657;p5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658" name="Google Shape;658;p52"/>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9" name="Google Shape;659;p52"/>
          <p:cNvSpPr>
            <a:spLocks noGrp="1"/>
          </p:cNvSpPr>
          <p:nvPr>
            <p:ph type="pic" idx="3"/>
          </p:nvPr>
        </p:nvSpPr>
        <p:spPr>
          <a:xfrm>
            <a:off x="324000" y="1893950"/>
            <a:ext cx="2555400" cy="1939500"/>
          </a:xfrm>
          <a:prstGeom prst="rect">
            <a:avLst/>
          </a:prstGeom>
          <a:noFill/>
          <a:ln>
            <a:noFill/>
          </a:ln>
        </p:spPr>
      </p:sp>
      <p:sp>
        <p:nvSpPr>
          <p:cNvPr id="660" name="Google Shape;660;p52"/>
          <p:cNvSpPr>
            <a:spLocks noGrp="1"/>
          </p:cNvSpPr>
          <p:nvPr>
            <p:ph type="pic" idx="4"/>
          </p:nvPr>
        </p:nvSpPr>
        <p:spPr>
          <a:xfrm>
            <a:off x="6256800" y="1893950"/>
            <a:ext cx="2555400" cy="1939500"/>
          </a:xfrm>
          <a:prstGeom prst="rect">
            <a:avLst/>
          </a:prstGeom>
          <a:noFill/>
          <a:ln>
            <a:noFill/>
          </a:ln>
        </p:spPr>
      </p:sp>
      <p:sp>
        <p:nvSpPr>
          <p:cNvPr id="661" name="Google Shape;661;p52"/>
          <p:cNvSpPr>
            <a:spLocks noGrp="1"/>
          </p:cNvSpPr>
          <p:nvPr>
            <p:ph type="pic" idx="5"/>
          </p:nvPr>
        </p:nvSpPr>
        <p:spPr>
          <a:xfrm>
            <a:off x="3294300" y="1893950"/>
            <a:ext cx="2555400" cy="1939500"/>
          </a:xfrm>
          <a:prstGeom prst="rect">
            <a:avLst/>
          </a:prstGeom>
          <a:noFill/>
          <a:ln>
            <a:noFill/>
          </a:ln>
        </p:spPr>
      </p:sp>
      <p:grpSp>
        <p:nvGrpSpPr>
          <p:cNvPr id="662" name="Google Shape;662;p52"/>
          <p:cNvGrpSpPr/>
          <p:nvPr/>
        </p:nvGrpSpPr>
        <p:grpSpPr>
          <a:xfrm>
            <a:off x="1381028" y="4148538"/>
            <a:ext cx="457200" cy="457200"/>
            <a:chOff x="1020916" y="1442088"/>
            <a:chExt cx="457200" cy="457200"/>
          </a:xfrm>
        </p:grpSpPr>
        <p:pic>
          <p:nvPicPr>
            <p:cNvPr id="663" name="Google Shape;663;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64" name="Google Shape;664;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665" name="Google Shape;665;p52"/>
          <p:cNvGrpSpPr/>
          <p:nvPr/>
        </p:nvGrpSpPr>
        <p:grpSpPr>
          <a:xfrm>
            <a:off x="4331066" y="4148550"/>
            <a:ext cx="457200" cy="457200"/>
            <a:chOff x="1020916" y="1442088"/>
            <a:chExt cx="457200" cy="457200"/>
          </a:xfrm>
        </p:grpSpPr>
        <p:pic>
          <p:nvPicPr>
            <p:cNvPr id="666" name="Google Shape;666;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67" name="Google Shape;667;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668" name="Google Shape;668;p52"/>
          <p:cNvGrpSpPr/>
          <p:nvPr/>
        </p:nvGrpSpPr>
        <p:grpSpPr>
          <a:xfrm>
            <a:off x="7305791" y="4148538"/>
            <a:ext cx="457200" cy="457200"/>
            <a:chOff x="1020916" y="1442088"/>
            <a:chExt cx="457200" cy="457200"/>
          </a:xfrm>
        </p:grpSpPr>
        <p:pic>
          <p:nvPicPr>
            <p:cNvPr id="669" name="Google Shape;669;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70" name="Google Shape;670;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05 CfU 3  image options - blue ">
  <p:cSld name="TITLE_AND_TWO_COLUMNS_1_1_7_2_1">
    <p:bg>
      <p:bgPr>
        <a:solidFill>
          <a:srgbClr val="EBEDFE"/>
        </a:solidFill>
        <a:effectLst/>
      </p:bgPr>
    </p:bg>
    <p:spTree>
      <p:nvGrpSpPr>
        <p:cNvPr id="1" name="Shape 671"/>
        <p:cNvGrpSpPr/>
        <p:nvPr/>
      </p:nvGrpSpPr>
      <p:grpSpPr>
        <a:xfrm>
          <a:off x="0" y="0"/>
          <a:ext cx="0" cy="0"/>
          <a:chOff x="0" y="0"/>
          <a:chExt cx="0" cy="0"/>
        </a:xfrm>
      </p:grpSpPr>
      <p:pic>
        <p:nvPicPr>
          <p:cNvPr id="672" name="Google Shape;672;p5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673" name="Google Shape;673;p53"/>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3"/>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75" name="Google Shape;675;p53"/>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676" name="Google Shape;676;p5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677" name="Google Shape;677;p53"/>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8" name="Google Shape;678;p53"/>
          <p:cNvSpPr>
            <a:spLocks noGrp="1"/>
          </p:cNvSpPr>
          <p:nvPr>
            <p:ph type="pic" idx="3"/>
          </p:nvPr>
        </p:nvSpPr>
        <p:spPr>
          <a:xfrm>
            <a:off x="324000" y="1893950"/>
            <a:ext cx="2555400" cy="1939500"/>
          </a:xfrm>
          <a:prstGeom prst="rect">
            <a:avLst/>
          </a:prstGeom>
          <a:noFill/>
          <a:ln>
            <a:noFill/>
          </a:ln>
        </p:spPr>
      </p:sp>
      <p:sp>
        <p:nvSpPr>
          <p:cNvPr id="679" name="Google Shape;679;p53"/>
          <p:cNvSpPr>
            <a:spLocks noGrp="1"/>
          </p:cNvSpPr>
          <p:nvPr>
            <p:ph type="pic" idx="4"/>
          </p:nvPr>
        </p:nvSpPr>
        <p:spPr>
          <a:xfrm>
            <a:off x="6256800" y="1893950"/>
            <a:ext cx="2555400" cy="1939500"/>
          </a:xfrm>
          <a:prstGeom prst="rect">
            <a:avLst/>
          </a:prstGeom>
          <a:noFill/>
          <a:ln>
            <a:noFill/>
          </a:ln>
        </p:spPr>
      </p:sp>
      <p:sp>
        <p:nvSpPr>
          <p:cNvPr id="680" name="Google Shape;680;p53"/>
          <p:cNvSpPr>
            <a:spLocks noGrp="1"/>
          </p:cNvSpPr>
          <p:nvPr>
            <p:ph type="pic" idx="5"/>
          </p:nvPr>
        </p:nvSpPr>
        <p:spPr>
          <a:xfrm>
            <a:off x="3294300" y="1893950"/>
            <a:ext cx="2555400" cy="1939500"/>
          </a:xfrm>
          <a:prstGeom prst="rect">
            <a:avLst/>
          </a:prstGeom>
          <a:noFill/>
          <a:ln>
            <a:noFill/>
          </a:ln>
        </p:spPr>
      </p:sp>
      <p:grpSp>
        <p:nvGrpSpPr>
          <p:cNvPr id="681" name="Google Shape;681;p53"/>
          <p:cNvGrpSpPr/>
          <p:nvPr/>
        </p:nvGrpSpPr>
        <p:grpSpPr>
          <a:xfrm>
            <a:off x="1381028" y="4148538"/>
            <a:ext cx="457200" cy="457200"/>
            <a:chOff x="1020916" y="1442088"/>
            <a:chExt cx="457200" cy="457200"/>
          </a:xfrm>
        </p:grpSpPr>
        <p:pic>
          <p:nvPicPr>
            <p:cNvPr id="682" name="Google Shape;682;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83" name="Google Shape;683;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684" name="Google Shape;684;p53"/>
          <p:cNvGrpSpPr/>
          <p:nvPr/>
        </p:nvGrpSpPr>
        <p:grpSpPr>
          <a:xfrm>
            <a:off x="4331066" y="4148550"/>
            <a:ext cx="457200" cy="457200"/>
            <a:chOff x="1020916" y="1442088"/>
            <a:chExt cx="457200" cy="457200"/>
          </a:xfrm>
        </p:grpSpPr>
        <p:pic>
          <p:nvPicPr>
            <p:cNvPr id="685" name="Google Shape;685;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86" name="Google Shape;686;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687" name="Google Shape;687;p53"/>
          <p:cNvGrpSpPr/>
          <p:nvPr/>
        </p:nvGrpSpPr>
        <p:grpSpPr>
          <a:xfrm>
            <a:off x="7305791" y="4148538"/>
            <a:ext cx="457200" cy="457200"/>
            <a:chOff x="1020916" y="1442088"/>
            <a:chExt cx="457200" cy="457200"/>
          </a:xfrm>
        </p:grpSpPr>
        <p:pic>
          <p:nvPicPr>
            <p:cNvPr id="688" name="Google Shape;688;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89" name="Google Shape;689;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05 CfU 3 image options - pink">
  <p:cSld name="TITLE_AND_TWO_COLUMNS_1_1_7_1_1_1_1_1">
    <p:bg>
      <p:bgPr>
        <a:solidFill>
          <a:srgbClr val="FAEAF6"/>
        </a:solidFill>
        <a:effectLst/>
      </p:bgPr>
    </p:bg>
    <p:spTree>
      <p:nvGrpSpPr>
        <p:cNvPr id="1" name="Shape 690"/>
        <p:cNvGrpSpPr/>
        <p:nvPr/>
      </p:nvGrpSpPr>
      <p:grpSpPr>
        <a:xfrm>
          <a:off x="0" y="0"/>
          <a:ext cx="0" cy="0"/>
          <a:chOff x="0" y="0"/>
          <a:chExt cx="0" cy="0"/>
        </a:xfrm>
      </p:grpSpPr>
      <p:pic>
        <p:nvPicPr>
          <p:cNvPr id="691" name="Google Shape;691;p5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692" name="Google Shape;692;p54"/>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4"/>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200"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94" name="Google Shape;694;p54"/>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695" name="Google Shape;695;p5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696" name="Google Shape;696;p54"/>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7" name="Google Shape;697;p54"/>
          <p:cNvSpPr>
            <a:spLocks noGrp="1"/>
          </p:cNvSpPr>
          <p:nvPr>
            <p:ph type="pic" idx="3"/>
          </p:nvPr>
        </p:nvSpPr>
        <p:spPr>
          <a:xfrm>
            <a:off x="324000" y="1893950"/>
            <a:ext cx="2555400" cy="1939500"/>
          </a:xfrm>
          <a:prstGeom prst="rect">
            <a:avLst/>
          </a:prstGeom>
          <a:noFill/>
          <a:ln>
            <a:noFill/>
          </a:ln>
        </p:spPr>
      </p:sp>
      <p:sp>
        <p:nvSpPr>
          <p:cNvPr id="698" name="Google Shape;698;p54"/>
          <p:cNvSpPr>
            <a:spLocks noGrp="1"/>
          </p:cNvSpPr>
          <p:nvPr>
            <p:ph type="pic" idx="4"/>
          </p:nvPr>
        </p:nvSpPr>
        <p:spPr>
          <a:xfrm>
            <a:off x="6256800" y="1893950"/>
            <a:ext cx="2555400" cy="1939500"/>
          </a:xfrm>
          <a:prstGeom prst="rect">
            <a:avLst/>
          </a:prstGeom>
          <a:noFill/>
          <a:ln>
            <a:noFill/>
          </a:ln>
        </p:spPr>
      </p:sp>
      <p:sp>
        <p:nvSpPr>
          <p:cNvPr id="699" name="Google Shape;699;p54"/>
          <p:cNvSpPr>
            <a:spLocks noGrp="1"/>
          </p:cNvSpPr>
          <p:nvPr>
            <p:ph type="pic" idx="5"/>
          </p:nvPr>
        </p:nvSpPr>
        <p:spPr>
          <a:xfrm>
            <a:off x="3294300" y="1893950"/>
            <a:ext cx="2555400" cy="1939500"/>
          </a:xfrm>
          <a:prstGeom prst="rect">
            <a:avLst/>
          </a:prstGeom>
          <a:noFill/>
          <a:ln>
            <a:noFill/>
          </a:ln>
        </p:spPr>
      </p:sp>
      <p:grpSp>
        <p:nvGrpSpPr>
          <p:cNvPr id="700" name="Google Shape;700;p54"/>
          <p:cNvGrpSpPr/>
          <p:nvPr/>
        </p:nvGrpSpPr>
        <p:grpSpPr>
          <a:xfrm>
            <a:off x="1381028" y="4148538"/>
            <a:ext cx="457200" cy="457200"/>
            <a:chOff x="1020916" y="1442088"/>
            <a:chExt cx="457200" cy="457200"/>
          </a:xfrm>
        </p:grpSpPr>
        <p:pic>
          <p:nvPicPr>
            <p:cNvPr id="701" name="Google Shape;701;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02" name="Google Shape;702;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a</a:t>
              </a:r>
              <a:endParaRPr sz="1800" b="1">
                <a:solidFill>
                  <a:srgbClr val="FFFFFF"/>
                </a:solidFill>
                <a:latin typeface="Lexend"/>
                <a:ea typeface="Lexend"/>
                <a:cs typeface="Lexend"/>
                <a:sym typeface="Lexend"/>
              </a:endParaRPr>
            </a:p>
          </p:txBody>
        </p:sp>
      </p:grpSp>
      <p:grpSp>
        <p:nvGrpSpPr>
          <p:cNvPr id="703" name="Google Shape;703;p54"/>
          <p:cNvGrpSpPr/>
          <p:nvPr/>
        </p:nvGrpSpPr>
        <p:grpSpPr>
          <a:xfrm>
            <a:off x="4331066" y="4148550"/>
            <a:ext cx="457200" cy="457200"/>
            <a:chOff x="1020916" y="1442088"/>
            <a:chExt cx="457200" cy="457200"/>
          </a:xfrm>
        </p:grpSpPr>
        <p:pic>
          <p:nvPicPr>
            <p:cNvPr id="704" name="Google Shape;704;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05" name="Google Shape;705;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b</a:t>
              </a:r>
              <a:endParaRPr sz="1800" b="1">
                <a:solidFill>
                  <a:srgbClr val="FFFFFF"/>
                </a:solidFill>
                <a:latin typeface="Lexend"/>
                <a:ea typeface="Lexend"/>
                <a:cs typeface="Lexend"/>
                <a:sym typeface="Lexend"/>
              </a:endParaRPr>
            </a:p>
          </p:txBody>
        </p:sp>
      </p:grpSp>
      <p:grpSp>
        <p:nvGrpSpPr>
          <p:cNvPr id="706" name="Google Shape;706;p54"/>
          <p:cNvGrpSpPr/>
          <p:nvPr/>
        </p:nvGrpSpPr>
        <p:grpSpPr>
          <a:xfrm>
            <a:off x="7305791" y="4148538"/>
            <a:ext cx="457200" cy="457200"/>
            <a:chOff x="1020916" y="1442088"/>
            <a:chExt cx="457200" cy="457200"/>
          </a:xfrm>
        </p:grpSpPr>
        <p:pic>
          <p:nvPicPr>
            <p:cNvPr id="707" name="Google Shape;707;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08" name="Google Shape;708;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800" b="1">
                  <a:solidFill>
                    <a:srgbClr val="FFFFFF"/>
                  </a:solidFill>
                  <a:latin typeface="Lexend"/>
                  <a:ea typeface="Lexend"/>
                  <a:cs typeface="Lexend"/>
                  <a:sym typeface="Lexend"/>
                </a:rPr>
                <a:t>c</a:t>
              </a:r>
              <a:endParaRPr sz="1800" b="1">
                <a:solidFill>
                  <a:srgbClr val="FFFFFF"/>
                </a:solidFill>
                <a:latin typeface="Lexend"/>
                <a:ea typeface="Lexend"/>
                <a:cs typeface="Lexend"/>
                <a:sym typeface="Lexend"/>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6 CfU blank - purple ">
  <p:cSld name="TITLE_AND_TWO_COLUMNS_1_1_6_2">
    <p:bg>
      <p:bgPr>
        <a:solidFill>
          <a:srgbClr val="F3EEFB"/>
        </a:solidFill>
        <a:effectLst/>
      </p:bgPr>
    </p:bg>
    <p:spTree>
      <p:nvGrpSpPr>
        <p:cNvPr id="1" name="Shape 709"/>
        <p:cNvGrpSpPr/>
        <p:nvPr/>
      </p:nvGrpSpPr>
      <p:grpSpPr>
        <a:xfrm>
          <a:off x="0" y="0"/>
          <a:ext cx="0" cy="0"/>
          <a:chOff x="0" y="0"/>
          <a:chExt cx="0" cy="0"/>
        </a:xfrm>
      </p:grpSpPr>
      <p:pic>
        <p:nvPicPr>
          <p:cNvPr id="710" name="Google Shape;710;p55"/>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711" name="Google Shape;711;p55"/>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5"/>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13" name="Google Shape;713;p5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14" name="Google Shape;714;p5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715" name="Google Shape;715;p55"/>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06 CfU blank - jade ">
  <p:cSld name="TITLE_AND_TWO_COLUMNS_1_1_6_2_3_1">
    <p:bg>
      <p:bgPr>
        <a:solidFill>
          <a:srgbClr val="E6F2F2"/>
        </a:solidFill>
        <a:effectLst/>
      </p:bgPr>
    </p:bg>
    <p:spTree>
      <p:nvGrpSpPr>
        <p:cNvPr id="1" name="Shape 716"/>
        <p:cNvGrpSpPr/>
        <p:nvPr/>
      </p:nvGrpSpPr>
      <p:grpSpPr>
        <a:xfrm>
          <a:off x="0" y="0"/>
          <a:ext cx="0" cy="0"/>
          <a:chOff x="0" y="0"/>
          <a:chExt cx="0" cy="0"/>
        </a:xfrm>
      </p:grpSpPr>
      <p:pic>
        <p:nvPicPr>
          <p:cNvPr id="717" name="Google Shape;717;p5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18" name="Google Shape;718;p56"/>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6"/>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20" name="Google Shape;720;p5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21" name="Google Shape;721;p5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Check</a:t>
            </a:r>
            <a:endParaRPr sz="900" b="1">
              <a:solidFill>
                <a:srgbClr val="E6F2F2"/>
              </a:solidFill>
              <a:latin typeface="Lexend"/>
              <a:ea typeface="Lexend"/>
              <a:cs typeface="Lexend"/>
              <a:sym typeface="Lexend"/>
            </a:endParaRPr>
          </a:p>
        </p:txBody>
      </p:sp>
      <p:sp>
        <p:nvSpPr>
          <p:cNvPr id="722" name="Google Shape;722;p56"/>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06 CfU blank - blue ">
  <p:cSld name="TITLE_AND_TWO_COLUMNS_1_1_6_3">
    <p:bg>
      <p:bgPr>
        <a:solidFill>
          <a:srgbClr val="EBEDFE"/>
        </a:solidFill>
        <a:effectLst/>
      </p:bgPr>
    </p:bg>
    <p:spTree>
      <p:nvGrpSpPr>
        <p:cNvPr id="1" name="Shape 723"/>
        <p:cNvGrpSpPr/>
        <p:nvPr/>
      </p:nvGrpSpPr>
      <p:grpSpPr>
        <a:xfrm>
          <a:off x="0" y="0"/>
          <a:ext cx="0" cy="0"/>
          <a:chOff x="0" y="0"/>
          <a:chExt cx="0" cy="0"/>
        </a:xfrm>
      </p:grpSpPr>
      <p:pic>
        <p:nvPicPr>
          <p:cNvPr id="724" name="Google Shape;724;p57"/>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25" name="Google Shape;725;p57"/>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7"/>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27" name="Google Shape;727;p57"/>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28" name="Google Shape;728;p57"/>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Check</a:t>
            </a:r>
            <a:endParaRPr sz="900" b="1">
              <a:solidFill>
                <a:srgbClr val="EBEDFE"/>
              </a:solidFill>
              <a:latin typeface="Lexend"/>
              <a:ea typeface="Lexend"/>
              <a:cs typeface="Lexend"/>
              <a:sym typeface="Lexend"/>
            </a:endParaRPr>
          </a:p>
        </p:txBody>
      </p:sp>
      <p:sp>
        <p:nvSpPr>
          <p:cNvPr id="729" name="Google Shape;729;p57"/>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06 CfU blank - pink ">
  <p:cSld name="TITLE_AND_TWO_COLUMNS_1_1_6_2_3_1_1">
    <p:bg>
      <p:bgPr>
        <a:solidFill>
          <a:srgbClr val="FAEAF6"/>
        </a:solidFill>
        <a:effectLst/>
      </p:bgPr>
    </p:bg>
    <p:spTree>
      <p:nvGrpSpPr>
        <p:cNvPr id="1" name="Shape 730"/>
        <p:cNvGrpSpPr/>
        <p:nvPr/>
      </p:nvGrpSpPr>
      <p:grpSpPr>
        <a:xfrm>
          <a:off x="0" y="0"/>
          <a:ext cx="0" cy="0"/>
          <a:chOff x="0" y="0"/>
          <a:chExt cx="0" cy="0"/>
        </a:xfrm>
      </p:grpSpPr>
      <p:pic>
        <p:nvPicPr>
          <p:cNvPr id="731" name="Google Shape;731;p58"/>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32" name="Google Shape;732;p58"/>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8"/>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34" name="Google Shape;734;p58"/>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35" name="Google Shape;735;p58"/>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Check</a:t>
            </a:r>
            <a:endParaRPr sz="900" b="1">
              <a:solidFill>
                <a:srgbClr val="FAEAF6"/>
              </a:solidFill>
              <a:latin typeface="Lexend"/>
              <a:ea typeface="Lexend"/>
              <a:cs typeface="Lexend"/>
              <a:sym typeface="Lexend"/>
            </a:endParaRPr>
          </a:p>
        </p:txBody>
      </p:sp>
      <p:sp>
        <p:nvSpPr>
          <p:cNvPr id="736" name="Google Shape;736;p58"/>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000">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737"/>
        <p:cNvGrpSpPr/>
        <p:nvPr/>
      </p:nvGrpSpPr>
      <p:grpSpPr>
        <a:xfrm>
          <a:off x="0" y="0"/>
          <a:ext cx="0" cy="0"/>
          <a:chOff x="0" y="0"/>
          <a:chExt cx="0" cy="0"/>
        </a:xfrm>
      </p:grpSpPr>
      <p:pic>
        <p:nvPicPr>
          <p:cNvPr id="738" name="Google Shape;738;p59"/>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739" name="Google Shape;739;p59"/>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9"/>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41" name="Google Shape;741;p59"/>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742" name="Google Shape;742;p59"/>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Practice</a:t>
            </a:r>
            <a:endParaRPr sz="900" b="1">
              <a:solidFill>
                <a:srgbClr val="EBEDFE"/>
              </a:solidFill>
              <a:latin typeface="Lexend"/>
              <a:ea typeface="Lexend"/>
              <a:cs typeface="Lexend"/>
              <a:sym typeface="Lexend"/>
            </a:endParaRPr>
          </a:p>
        </p:txBody>
      </p:sp>
      <p:sp>
        <p:nvSpPr>
          <p:cNvPr id="743" name="Google Shape;743;p59"/>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44" name="Google Shape;744;p59"/>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A</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745"/>
        <p:cNvGrpSpPr/>
        <p:nvPr/>
      </p:nvGrpSpPr>
      <p:grpSpPr>
        <a:xfrm>
          <a:off x="0" y="0"/>
          <a:ext cx="0" cy="0"/>
          <a:chOff x="0" y="0"/>
          <a:chExt cx="0" cy="0"/>
        </a:xfrm>
      </p:grpSpPr>
      <p:pic>
        <p:nvPicPr>
          <p:cNvPr id="746" name="Google Shape;746;p60"/>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47" name="Google Shape;747;p60"/>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0"/>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49" name="Google Shape;749;p60"/>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Practice</a:t>
            </a:r>
            <a:endParaRPr sz="900" b="1">
              <a:solidFill>
                <a:srgbClr val="E6F2F2"/>
              </a:solidFill>
              <a:latin typeface="Lexend"/>
              <a:ea typeface="Lexend"/>
              <a:cs typeface="Lexend"/>
              <a:sym typeface="Lexend"/>
            </a:endParaRPr>
          </a:p>
        </p:txBody>
      </p:sp>
      <p:pic>
        <p:nvPicPr>
          <p:cNvPr id="750" name="Google Shape;750;p60"/>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751" name="Google Shape;751;p60"/>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52" name="Google Shape;752;p60"/>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B</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Z.0 Title slide - Design and technology">
  <p:cSld name="Title Slide 2_1_1_1_1_1_1_1_1_1_1_2">
    <p:bg>
      <p:bgPr>
        <a:solidFill>
          <a:srgbClr val="BEF2BD"/>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l="6209" r="6209"/>
          <a:stretch/>
        </p:blipFill>
        <p:spPr>
          <a:xfrm>
            <a:off x="324000" y="4008600"/>
            <a:ext cx="2705850" cy="128000"/>
          </a:xfrm>
          <a:prstGeom prst="rect">
            <a:avLst/>
          </a:prstGeom>
          <a:noFill/>
          <a:ln>
            <a:noFill/>
          </a:ln>
        </p:spPr>
      </p:pic>
      <p:sp>
        <p:nvSpPr>
          <p:cNvPr id="60" name="Google Shape;60;p7"/>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7"/>
          <p:cNvSpPr txBox="1"/>
          <p:nvPr/>
        </p:nvSpPr>
        <p:spPr>
          <a:xfrm>
            <a:off x="323850" y="3781525"/>
            <a:ext cx="27060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Design and technology</a:t>
            </a:r>
            <a:endParaRPr sz="1700" b="1">
              <a:latin typeface="Lexend"/>
              <a:ea typeface="Lexend"/>
              <a:cs typeface="Lexend"/>
              <a:sym typeface="Lexend"/>
            </a:endParaRPr>
          </a:p>
        </p:txBody>
      </p:sp>
      <p:pic>
        <p:nvPicPr>
          <p:cNvPr id="62" name="Google Shape;62;p7"/>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63" name="Google Shape;63;p7"/>
          <p:cNvGrpSpPr/>
          <p:nvPr/>
        </p:nvGrpSpPr>
        <p:grpSpPr>
          <a:xfrm>
            <a:off x="6156975" y="0"/>
            <a:ext cx="2987025" cy="3854074"/>
            <a:chOff x="6156975" y="0"/>
            <a:chExt cx="2987025" cy="3854074"/>
          </a:xfrm>
        </p:grpSpPr>
        <p:pic>
          <p:nvPicPr>
            <p:cNvPr id="64" name="Google Shape;64;p7"/>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65" name="Google Shape;65;p7"/>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66" name="Google Shape;66;p7"/>
          <p:cNvPicPr preferRelativeResize="0"/>
          <p:nvPr/>
        </p:nvPicPr>
        <p:blipFill>
          <a:blip r:embed="rId5">
            <a:alphaModFix/>
          </a:blip>
          <a:stretch>
            <a:fillRect/>
          </a:stretch>
        </p:blipFill>
        <p:spPr>
          <a:xfrm rot="-362791">
            <a:off x="6884379" y="985388"/>
            <a:ext cx="1846116" cy="1852594"/>
          </a:xfrm>
          <a:prstGeom prst="rect">
            <a:avLst/>
          </a:prstGeom>
          <a:noFill/>
          <a:ln>
            <a:noFill/>
          </a:ln>
        </p:spPr>
      </p:pic>
      <p:sp>
        <p:nvSpPr>
          <p:cNvPr id="67" name="Google Shape;67;p7"/>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68" name="Google Shape;68;p7"/>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07 Practice - blue ">
  <p:cSld name="TITLE_AND_TWO_COLUMNS_1_1_5_1_3_1_2">
    <p:spTree>
      <p:nvGrpSpPr>
        <p:cNvPr id="1" name="Shape 753"/>
        <p:cNvGrpSpPr/>
        <p:nvPr/>
      </p:nvGrpSpPr>
      <p:grpSpPr>
        <a:xfrm>
          <a:off x="0" y="0"/>
          <a:ext cx="0" cy="0"/>
          <a:chOff x="0" y="0"/>
          <a:chExt cx="0" cy="0"/>
        </a:xfrm>
      </p:grpSpPr>
      <p:pic>
        <p:nvPicPr>
          <p:cNvPr id="754" name="Google Shape;754;p61"/>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55" name="Google Shape;755;p61"/>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1"/>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57" name="Google Shape;757;p61"/>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BEDFE"/>
                </a:solidFill>
                <a:latin typeface="Lexend"/>
                <a:ea typeface="Lexend"/>
                <a:cs typeface="Lexend"/>
                <a:sym typeface="Lexend"/>
              </a:rPr>
              <a:t>Practice</a:t>
            </a:r>
            <a:endParaRPr sz="900" b="1">
              <a:solidFill>
                <a:srgbClr val="EBEDFE"/>
              </a:solidFill>
              <a:latin typeface="Lexend"/>
              <a:ea typeface="Lexend"/>
              <a:cs typeface="Lexend"/>
              <a:sym typeface="Lexend"/>
            </a:endParaRPr>
          </a:p>
        </p:txBody>
      </p:sp>
      <p:pic>
        <p:nvPicPr>
          <p:cNvPr id="758" name="Google Shape;758;p61"/>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759" name="Google Shape;759;p61"/>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60" name="Google Shape;760;p61"/>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C</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07 Practice - pink">
  <p:cSld name="TITLE_AND_TWO_COLUMNS_1_1_5_1_3_1_1_1_1_1">
    <p:spTree>
      <p:nvGrpSpPr>
        <p:cNvPr id="1" name="Shape 761"/>
        <p:cNvGrpSpPr/>
        <p:nvPr/>
      </p:nvGrpSpPr>
      <p:grpSpPr>
        <a:xfrm>
          <a:off x="0" y="0"/>
          <a:ext cx="0" cy="0"/>
          <a:chOff x="0" y="0"/>
          <a:chExt cx="0" cy="0"/>
        </a:xfrm>
      </p:grpSpPr>
      <p:pic>
        <p:nvPicPr>
          <p:cNvPr id="762" name="Google Shape;762;p6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63" name="Google Shape;763;p62"/>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2"/>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65" name="Google Shape;765;p62"/>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Practice</a:t>
            </a:r>
            <a:endParaRPr sz="900" b="1">
              <a:solidFill>
                <a:srgbClr val="FAEAF6"/>
              </a:solidFill>
              <a:latin typeface="Lexend"/>
              <a:ea typeface="Lexend"/>
              <a:cs typeface="Lexend"/>
              <a:sym typeface="Lexend"/>
            </a:endParaRPr>
          </a:p>
        </p:txBody>
      </p:sp>
      <p:pic>
        <p:nvPicPr>
          <p:cNvPr id="766" name="Google Shape;766;p62"/>
          <p:cNvPicPr preferRelativeResize="0"/>
          <p:nvPr/>
        </p:nvPicPr>
        <p:blipFill rotWithShape="1">
          <a:blip r:embed="rId3">
            <a:alphaModFix/>
          </a:blip>
          <a:srcRect/>
          <a:stretch/>
        </p:blipFill>
        <p:spPr>
          <a:xfrm>
            <a:off x="8517493" y="-11474"/>
            <a:ext cx="499700" cy="499700"/>
          </a:xfrm>
          <a:prstGeom prst="rect">
            <a:avLst/>
          </a:prstGeom>
          <a:noFill/>
          <a:ln>
            <a:noFill/>
          </a:ln>
        </p:spPr>
      </p:pic>
      <p:sp>
        <p:nvSpPr>
          <p:cNvPr id="767" name="Google Shape;767;p62"/>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68" name="Google Shape;768;p62"/>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D</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769"/>
        <p:cNvGrpSpPr/>
        <p:nvPr/>
      </p:nvGrpSpPr>
      <p:grpSpPr>
        <a:xfrm>
          <a:off x="0" y="0"/>
          <a:ext cx="0" cy="0"/>
          <a:chOff x="0" y="0"/>
          <a:chExt cx="0" cy="0"/>
        </a:xfrm>
      </p:grpSpPr>
      <p:pic>
        <p:nvPicPr>
          <p:cNvPr id="770" name="Google Shape;770;p63"/>
          <p:cNvPicPr preferRelativeResize="0"/>
          <p:nvPr/>
        </p:nvPicPr>
        <p:blipFill>
          <a:blip r:embed="rId2">
            <a:alphaModFix/>
          </a:blip>
          <a:stretch>
            <a:fillRect/>
          </a:stretch>
        </p:blipFill>
        <p:spPr>
          <a:xfrm>
            <a:off x="0" y="532525"/>
            <a:ext cx="9151202" cy="116709"/>
          </a:xfrm>
          <a:prstGeom prst="rect">
            <a:avLst/>
          </a:prstGeom>
          <a:noFill/>
          <a:ln>
            <a:noFill/>
          </a:ln>
        </p:spPr>
      </p:pic>
      <p:sp>
        <p:nvSpPr>
          <p:cNvPr id="771" name="Google Shape;771;p63"/>
          <p:cNvSpPr/>
          <p:nvPr/>
        </p:nvSpPr>
        <p:spPr>
          <a:xfrm>
            <a:off x="-1" y="-2"/>
            <a:ext cx="91443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3"/>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pic>
        <p:nvPicPr>
          <p:cNvPr id="773" name="Google Shape;773;p63"/>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74" name="Google Shape;774;p63"/>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3EEFB"/>
                </a:solidFill>
                <a:latin typeface="Lexend"/>
                <a:ea typeface="Lexend"/>
                <a:cs typeface="Lexend"/>
                <a:sym typeface="Lexend"/>
              </a:rPr>
              <a:t>Feedback</a:t>
            </a:r>
            <a:endParaRPr sz="900" b="1">
              <a:solidFill>
                <a:srgbClr val="F3EEFB"/>
              </a:solidFill>
              <a:latin typeface="Lexend"/>
              <a:ea typeface="Lexend"/>
              <a:cs typeface="Lexend"/>
              <a:sym typeface="Lexend"/>
            </a:endParaRPr>
          </a:p>
        </p:txBody>
      </p:sp>
      <p:sp>
        <p:nvSpPr>
          <p:cNvPr id="775" name="Google Shape;775;p63"/>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76" name="Google Shape;776;p63"/>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A</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777"/>
        <p:cNvGrpSpPr/>
        <p:nvPr/>
      </p:nvGrpSpPr>
      <p:grpSpPr>
        <a:xfrm>
          <a:off x="0" y="0"/>
          <a:ext cx="0" cy="0"/>
          <a:chOff x="0" y="0"/>
          <a:chExt cx="0" cy="0"/>
        </a:xfrm>
      </p:grpSpPr>
      <p:pic>
        <p:nvPicPr>
          <p:cNvPr id="778" name="Google Shape;778;p64"/>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79" name="Google Shape;779;p64"/>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4"/>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81" name="Google Shape;781;p64"/>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Feedback</a:t>
            </a:r>
            <a:endParaRPr sz="900" b="1">
              <a:solidFill>
                <a:srgbClr val="E6F2F2"/>
              </a:solidFill>
              <a:latin typeface="Lexend"/>
              <a:ea typeface="Lexend"/>
              <a:cs typeface="Lexend"/>
              <a:sym typeface="Lexend"/>
            </a:endParaRPr>
          </a:p>
        </p:txBody>
      </p:sp>
      <p:pic>
        <p:nvPicPr>
          <p:cNvPr id="782" name="Google Shape;782;p64"/>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83" name="Google Shape;783;p64"/>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84" name="Google Shape;784;p64"/>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B</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08 Feedback - blue">
  <p:cSld name="TITLE_AND_TWO_COLUMNS_1_1_5_1_3_1_2_1">
    <p:bg>
      <p:bgPr>
        <a:solidFill>
          <a:srgbClr val="EBEDFE"/>
        </a:solidFill>
        <a:effectLst/>
      </p:bgPr>
    </p:bg>
    <p:spTree>
      <p:nvGrpSpPr>
        <p:cNvPr id="1" name="Shape 785"/>
        <p:cNvGrpSpPr/>
        <p:nvPr/>
      </p:nvGrpSpPr>
      <p:grpSpPr>
        <a:xfrm>
          <a:off x="0" y="0"/>
          <a:ext cx="0" cy="0"/>
          <a:chOff x="0" y="0"/>
          <a:chExt cx="0" cy="0"/>
        </a:xfrm>
      </p:grpSpPr>
      <p:pic>
        <p:nvPicPr>
          <p:cNvPr id="786" name="Google Shape;786;p65"/>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87" name="Google Shape;787;p65"/>
          <p:cNvSpPr/>
          <p:nvPr/>
        </p:nvSpPr>
        <p:spPr>
          <a:xfrm>
            <a:off x="-1" y="-2"/>
            <a:ext cx="9144300" cy="54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5"/>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89" name="Google Shape;789;p65"/>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E6F2F2"/>
                </a:solidFill>
                <a:latin typeface="Lexend"/>
                <a:ea typeface="Lexend"/>
                <a:cs typeface="Lexend"/>
                <a:sym typeface="Lexend"/>
              </a:rPr>
              <a:t>Feedback</a:t>
            </a:r>
            <a:endParaRPr sz="900" b="1">
              <a:solidFill>
                <a:srgbClr val="E6F2F2"/>
              </a:solidFill>
              <a:latin typeface="Lexend"/>
              <a:ea typeface="Lexend"/>
              <a:cs typeface="Lexend"/>
              <a:sym typeface="Lexend"/>
            </a:endParaRPr>
          </a:p>
        </p:txBody>
      </p:sp>
      <p:pic>
        <p:nvPicPr>
          <p:cNvPr id="790" name="Google Shape;790;p65"/>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791" name="Google Shape;791;p65"/>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92" name="Google Shape;792;p65"/>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rgbClr val="FFFFFF"/>
                </a:solidFill>
                <a:latin typeface="Lexend"/>
                <a:ea typeface="Lexend"/>
                <a:cs typeface="Lexend"/>
                <a:sym typeface="Lexend"/>
              </a:rPr>
              <a:t>Task C</a:t>
            </a:r>
            <a:endParaRPr sz="2000" b="1">
              <a:solidFill>
                <a:srgbClr val="FFFFFF"/>
              </a:solidFill>
              <a:latin typeface="Lexend"/>
              <a:ea typeface="Lexend"/>
              <a:cs typeface="Lexend"/>
              <a:sym typeface="Lexen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08 Feedback - pink">
  <p:cSld name="TITLE_AND_TWO_COLUMNS_1_1_5_1_3_1_1_1_1_1_1">
    <p:bg>
      <p:bgPr>
        <a:solidFill>
          <a:srgbClr val="FAEAF6"/>
        </a:solidFill>
        <a:effectLst/>
      </p:bgPr>
    </p:bg>
    <p:spTree>
      <p:nvGrpSpPr>
        <p:cNvPr id="1" name="Shape 793"/>
        <p:cNvGrpSpPr/>
        <p:nvPr/>
      </p:nvGrpSpPr>
      <p:grpSpPr>
        <a:xfrm>
          <a:off x="0" y="0"/>
          <a:ext cx="0" cy="0"/>
          <a:chOff x="0" y="0"/>
          <a:chExt cx="0" cy="0"/>
        </a:xfrm>
      </p:grpSpPr>
      <p:grpSp>
        <p:nvGrpSpPr>
          <p:cNvPr id="794" name="Google Shape;794;p66"/>
          <p:cNvGrpSpPr/>
          <p:nvPr/>
        </p:nvGrpSpPr>
        <p:grpSpPr>
          <a:xfrm>
            <a:off x="0" y="1"/>
            <a:ext cx="9151202" cy="649234"/>
            <a:chOff x="0" y="1"/>
            <a:chExt cx="9151202" cy="649234"/>
          </a:xfrm>
        </p:grpSpPr>
        <p:pic>
          <p:nvPicPr>
            <p:cNvPr id="795" name="Google Shape;795;p66"/>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796" name="Google Shape;796;p66"/>
            <p:cNvSpPr/>
            <p:nvPr/>
          </p:nvSpPr>
          <p:spPr>
            <a:xfrm>
              <a:off x="0" y="1"/>
              <a:ext cx="9144300" cy="540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66"/>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798" name="Google Shape;798;p66"/>
          <p:cNvSpPr txBox="1"/>
          <p:nvPr/>
        </p:nvSpPr>
        <p:spPr>
          <a:xfrm>
            <a:off x="8476560" y="438750"/>
            <a:ext cx="603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900" b="1">
                <a:solidFill>
                  <a:srgbClr val="FAEAF6"/>
                </a:solidFill>
                <a:latin typeface="Lexend"/>
                <a:ea typeface="Lexend"/>
                <a:cs typeface="Lexend"/>
                <a:sym typeface="Lexend"/>
              </a:rPr>
              <a:t>Feedback</a:t>
            </a:r>
            <a:endParaRPr sz="900" b="1">
              <a:solidFill>
                <a:srgbClr val="FAEAF6"/>
              </a:solidFill>
              <a:latin typeface="Lexend"/>
              <a:ea typeface="Lexend"/>
              <a:cs typeface="Lexend"/>
              <a:sym typeface="Lexend"/>
            </a:endParaRPr>
          </a:p>
        </p:txBody>
      </p:sp>
      <p:pic>
        <p:nvPicPr>
          <p:cNvPr id="799" name="Google Shape;799;p66"/>
          <p:cNvPicPr preferRelativeResize="0"/>
          <p:nvPr/>
        </p:nvPicPr>
        <p:blipFill rotWithShape="1">
          <a:blip r:embed="rId3">
            <a:alphaModFix/>
          </a:blip>
          <a:srcRect/>
          <a:stretch/>
        </p:blipFill>
        <p:spPr>
          <a:xfrm>
            <a:off x="8528585" y="-11474"/>
            <a:ext cx="499700" cy="499700"/>
          </a:xfrm>
          <a:prstGeom prst="rect">
            <a:avLst/>
          </a:prstGeom>
          <a:noFill/>
          <a:ln>
            <a:noFill/>
          </a:ln>
        </p:spPr>
      </p:pic>
      <p:sp>
        <p:nvSpPr>
          <p:cNvPr id="800" name="Google Shape;800;p66"/>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000" b="1">
                <a:solidFill>
                  <a:schemeClr val="lt1"/>
                </a:solidFill>
                <a:latin typeface="Lexend"/>
                <a:ea typeface="Lexend"/>
                <a:cs typeface="Lexend"/>
                <a:sym typeface="Lexend"/>
              </a:rPr>
              <a:t>Task D</a:t>
            </a:r>
            <a:endParaRPr sz="2000" b="1">
              <a:solidFill>
                <a:schemeClr val="lt1"/>
              </a:solidFill>
              <a:latin typeface="Lexend"/>
              <a:ea typeface="Lexend"/>
              <a:cs typeface="Lexend"/>
              <a:sym typeface="Lexend"/>
            </a:endParaRPr>
          </a:p>
        </p:txBody>
      </p:sp>
      <p:sp>
        <p:nvSpPr>
          <p:cNvPr id="801" name="Google Shape;801;p66"/>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1800" b="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_1">
    <p:spTree>
      <p:nvGrpSpPr>
        <p:cNvPr id="1" name="Shape 802"/>
        <p:cNvGrpSpPr/>
        <p:nvPr/>
      </p:nvGrpSpPr>
      <p:grpSpPr>
        <a:xfrm>
          <a:off x="0" y="0"/>
          <a:ext cx="0" cy="0"/>
          <a:chOff x="0" y="0"/>
          <a:chExt cx="0" cy="0"/>
        </a:xfrm>
      </p:grpSpPr>
      <p:sp>
        <p:nvSpPr>
          <p:cNvPr id="803" name="Google Shape;803;p67"/>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4" name="Google Shape;804;p67"/>
          <p:cNvPicPr preferRelativeResize="0"/>
          <p:nvPr/>
        </p:nvPicPr>
        <p:blipFill rotWithShape="1">
          <a:blip r:embed="rId2">
            <a:alphaModFix/>
          </a:blip>
          <a:srcRect t="1699" b="1709"/>
          <a:stretch/>
        </p:blipFill>
        <p:spPr>
          <a:xfrm>
            <a:off x="0" y="535825"/>
            <a:ext cx="9151202" cy="116709"/>
          </a:xfrm>
          <a:prstGeom prst="rect">
            <a:avLst/>
          </a:prstGeom>
          <a:noFill/>
          <a:ln>
            <a:noFill/>
          </a:ln>
        </p:spPr>
      </p:pic>
      <p:sp>
        <p:nvSpPr>
          <p:cNvPr id="805" name="Google Shape;805;p67"/>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806" name="Google Shape;806;p67"/>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807" name="Google Shape;807;p67"/>
          <p:cNvSpPr txBox="1">
            <a:spLocks noGrp="1"/>
          </p:cNvSpPr>
          <p:nvPr>
            <p:ph type="title"/>
          </p:nvPr>
        </p:nvSpPr>
        <p:spPr>
          <a:xfrm>
            <a:off x="1684800" y="43825"/>
            <a:ext cx="57414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SzPts val="2000"/>
              <a:buFont typeface="Lexend"/>
              <a:buNone/>
              <a:defRPr sz="2000" b="0">
                <a:latin typeface="Lexend"/>
                <a:ea typeface="Lexend"/>
                <a:cs typeface="Lexend"/>
                <a:sym typeface="Lexend"/>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9.6 Summary 2">
  <p:cSld name="TITLE_AND_TWO_COLUMNS_1_1_5_1_2">
    <p:spTree>
      <p:nvGrpSpPr>
        <p:cNvPr id="1" name="Shape 808"/>
        <p:cNvGrpSpPr/>
        <p:nvPr/>
      </p:nvGrpSpPr>
      <p:grpSpPr>
        <a:xfrm>
          <a:off x="0" y="0"/>
          <a:ext cx="0" cy="0"/>
          <a:chOff x="0" y="0"/>
          <a:chExt cx="0" cy="0"/>
        </a:xfrm>
      </p:grpSpPr>
      <p:sp>
        <p:nvSpPr>
          <p:cNvPr id="809" name="Google Shape;809;p68"/>
          <p:cNvSpPr/>
          <p:nvPr/>
        </p:nvSpPr>
        <p:spPr>
          <a:xfrm>
            <a:off x="0" y="0"/>
            <a:ext cx="9144300" cy="77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0" name="Google Shape;810;p68"/>
          <p:cNvPicPr preferRelativeResize="0"/>
          <p:nvPr/>
        </p:nvPicPr>
        <p:blipFill rotWithShape="1">
          <a:blip r:embed="rId2">
            <a:alphaModFix/>
          </a:blip>
          <a:srcRect t="1699" b="1709"/>
          <a:stretch/>
        </p:blipFill>
        <p:spPr>
          <a:xfrm>
            <a:off x="0" y="769550"/>
            <a:ext cx="9151202" cy="116709"/>
          </a:xfrm>
          <a:prstGeom prst="rect">
            <a:avLst/>
          </a:prstGeom>
          <a:noFill/>
          <a:ln>
            <a:noFill/>
          </a:ln>
        </p:spPr>
      </p:pic>
      <p:sp>
        <p:nvSpPr>
          <p:cNvPr id="811" name="Google Shape;811;p68"/>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812" name="Google Shape;812;p68"/>
          <p:cNvSpPr txBox="1"/>
          <p:nvPr/>
        </p:nvSpPr>
        <p:spPr>
          <a:xfrm>
            <a:off x="324000" y="43825"/>
            <a:ext cx="1316700" cy="382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813" name="Google Shape;813;p68"/>
          <p:cNvSpPr txBox="1">
            <a:spLocks noGrp="1"/>
          </p:cNvSpPr>
          <p:nvPr>
            <p:ph type="title"/>
          </p:nvPr>
        </p:nvSpPr>
        <p:spPr>
          <a:xfrm>
            <a:off x="1684800" y="43825"/>
            <a:ext cx="5741400" cy="3828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SzPts val="2000"/>
              <a:buFont typeface="Lexend"/>
              <a:buNone/>
              <a:defRPr sz="2000" b="0">
                <a:latin typeface="Lexend"/>
                <a:ea typeface="Lexend"/>
                <a:cs typeface="Lexend"/>
                <a:sym typeface="Lexend"/>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Z.3 Projectable quiz">
  <p:cSld name="Title Slide 3_1">
    <p:bg>
      <p:bgPr>
        <a:solidFill>
          <a:schemeClr val="lt1"/>
        </a:solidFill>
        <a:effectLst/>
      </p:bgPr>
    </p:bg>
    <p:spTree>
      <p:nvGrpSpPr>
        <p:cNvPr id="1" name="Shape 814"/>
        <p:cNvGrpSpPr/>
        <p:nvPr/>
      </p:nvGrpSpPr>
      <p:grpSpPr>
        <a:xfrm>
          <a:off x="0" y="0"/>
          <a:ext cx="0" cy="0"/>
          <a:chOff x="0" y="0"/>
          <a:chExt cx="0" cy="0"/>
        </a:xfrm>
      </p:grpSpPr>
      <p:pic>
        <p:nvPicPr>
          <p:cNvPr id="815" name="Google Shape;815;p69"/>
          <p:cNvPicPr preferRelativeResize="0"/>
          <p:nvPr/>
        </p:nvPicPr>
        <p:blipFill>
          <a:blip r:embed="rId2">
            <a:alphaModFix/>
          </a:blip>
          <a:stretch>
            <a:fillRect/>
          </a:stretch>
        </p:blipFill>
        <p:spPr>
          <a:xfrm>
            <a:off x="8524129" y="4430050"/>
            <a:ext cx="234000" cy="318241"/>
          </a:xfrm>
          <a:prstGeom prst="rect">
            <a:avLst/>
          </a:prstGeom>
          <a:noFill/>
          <a:ln>
            <a:noFill/>
          </a:ln>
        </p:spPr>
      </p:pic>
      <p:sp>
        <p:nvSpPr>
          <p:cNvPr id="816" name="Google Shape;816;p69"/>
          <p:cNvSpPr txBox="1"/>
          <p:nvPr/>
        </p:nvSpPr>
        <p:spPr>
          <a:xfrm>
            <a:off x="1977450" y="3132468"/>
            <a:ext cx="518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chemeClr val="dk1"/>
                </a:solidFill>
                <a:latin typeface="Lexend"/>
                <a:ea typeface="Lexend"/>
                <a:cs typeface="Lexend"/>
                <a:sym typeface="Lexend"/>
              </a:rPr>
              <a:t>Click to open the interactive quiz</a:t>
            </a:r>
            <a:endParaRPr sz="1600">
              <a:solidFill>
                <a:schemeClr val="dk1"/>
              </a:solidFill>
              <a:latin typeface="Lexend"/>
              <a:ea typeface="Lexend"/>
              <a:cs typeface="Lexend"/>
              <a:sym typeface="Lexen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Z.4 Items to copy-paste">
  <p:cSld name="CUSTOM_104_1_2_1_1">
    <p:spTree>
      <p:nvGrpSpPr>
        <p:cNvPr id="1" name="Shape 817"/>
        <p:cNvGrpSpPr/>
        <p:nvPr/>
      </p:nvGrpSpPr>
      <p:grpSpPr>
        <a:xfrm>
          <a:off x="0" y="0"/>
          <a:ext cx="0" cy="0"/>
          <a:chOff x="0" y="0"/>
          <a:chExt cx="0" cy="0"/>
        </a:xfrm>
      </p:grpSpPr>
      <p:sp>
        <p:nvSpPr>
          <p:cNvPr id="818" name="Google Shape;818;p70"/>
          <p:cNvSpPr/>
          <p:nvPr/>
        </p:nvSpPr>
        <p:spPr>
          <a:xfrm>
            <a:off x="3217188" y="4171902"/>
            <a:ext cx="5214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Tick</a:t>
            </a:r>
            <a:endParaRPr sz="1600" i="0" u="none" strike="noStrike" cap="none">
              <a:solidFill>
                <a:schemeClr val="dk1"/>
              </a:solidFill>
              <a:latin typeface="Lexend"/>
              <a:ea typeface="Lexend"/>
              <a:cs typeface="Lexend"/>
              <a:sym typeface="Lexend"/>
            </a:endParaRPr>
          </a:p>
        </p:txBody>
      </p:sp>
      <p:sp>
        <p:nvSpPr>
          <p:cNvPr id="819" name="Google Shape;819;p70"/>
          <p:cNvSpPr/>
          <p:nvPr/>
        </p:nvSpPr>
        <p:spPr>
          <a:xfrm>
            <a:off x="483925" y="193075"/>
            <a:ext cx="6671700" cy="374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Items to copy and paste</a:t>
            </a:r>
            <a:endParaRPr sz="2000" b="0" i="0" u="none" strike="noStrike" cap="none">
              <a:solidFill>
                <a:schemeClr val="dk1"/>
              </a:solidFill>
              <a:latin typeface="Calibri"/>
              <a:ea typeface="Calibri"/>
              <a:cs typeface="Calibri"/>
              <a:sym typeface="Calibri"/>
            </a:endParaRPr>
          </a:p>
        </p:txBody>
      </p:sp>
      <p:sp>
        <p:nvSpPr>
          <p:cNvPr id="820" name="Google Shape;820;p70"/>
          <p:cNvSpPr/>
          <p:nvPr/>
        </p:nvSpPr>
        <p:spPr>
          <a:xfrm>
            <a:off x="7459200" y="352650"/>
            <a:ext cx="1684800" cy="3747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i="0" u="none" strike="noStrike" cap="none">
                <a:solidFill>
                  <a:schemeClr val="dk1"/>
                </a:solidFill>
                <a:latin typeface="Lexend"/>
                <a:ea typeface="Lexend"/>
                <a:cs typeface="Lexend"/>
                <a:sym typeface="Lexend"/>
              </a:rPr>
              <a:t>Video frame</a:t>
            </a:r>
            <a:endParaRPr sz="1600" i="0" u="none" strike="noStrike" cap="none">
              <a:solidFill>
                <a:schemeClr val="dk1"/>
              </a:solidFill>
              <a:latin typeface="Lexend"/>
              <a:ea typeface="Lexend"/>
              <a:cs typeface="Lexend"/>
              <a:sym typeface="Lexend"/>
            </a:endParaRPr>
          </a:p>
        </p:txBody>
      </p:sp>
      <p:sp>
        <p:nvSpPr>
          <p:cNvPr id="821" name="Google Shape;821;p70"/>
          <p:cNvSpPr/>
          <p:nvPr/>
        </p:nvSpPr>
        <p:spPr>
          <a:xfrm>
            <a:off x="628788" y="4171893"/>
            <a:ext cx="1579200" cy="2634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Agenda dot</a:t>
            </a:r>
            <a:endParaRPr sz="1600">
              <a:solidFill>
                <a:schemeClr val="dk1"/>
              </a:solidFill>
              <a:latin typeface="Lexend"/>
              <a:ea typeface="Lexend"/>
              <a:cs typeface="Lexend"/>
              <a:sym typeface="Lexend"/>
            </a:endParaRPr>
          </a:p>
        </p:txBody>
      </p:sp>
      <p:sp>
        <p:nvSpPr>
          <p:cNvPr id="822" name="Google Shape;822;p70"/>
          <p:cNvSpPr/>
          <p:nvPr/>
        </p:nvSpPr>
        <p:spPr>
          <a:xfrm>
            <a:off x="5891525" y="2313000"/>
            <a:ext cx="1796400" cy="3807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CfU option letters</a:t>
            </a:r>
            <a:endParaRPr sz="1600" i="0" u="none" strike="noStrike" cap="none">
              <a:solidFill>
                <a:schemeClr val="dk1"/>
              </a:solidFill>
              <a:latin typeface="Lexend"/>
              <a:ea typeface="Lexend"/>
              <a:cs typeface="Lexend"/>
              <a:sym typeface="Lexend"/>
            </a:endParaRPr>
          </a:p>
        </p:txBody>
      </p:sp>
      <p:sp>
        <p:nvSpPr>
          <p:cNvPr id="823" name="Google Shape;823;p70"/>
          <p:cNvSpPr/>
          <p:nvPr/>
        </p:nvSpPr>
        <p:spPr>
          <a:xfrm>
            <a:off x="933601" y="2371650"/>
            <a:ext cx="11799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Play audio</a:t>
            </a:r>
            <a:endParaRPr sz="1600" i="0" u="none" strike="noStrike" cap="none">
              <a:solidFill>
                <a:schemeClr val="dk1"/>
              </a:solidFill>
              <a:latin typeface="Lexend"/>
              <a:ea typeface="Lexend"/>
              <a:cs typeface="Lexend"/>
              <a:sym typeface="Lexend"/>
            </a:endParaRPr>
          </a:p>
        </p:txBody>
      </p:sp>
      <p:sp>
        <p:nvSpPr>
          <p:cNvPr id="824" name="Google Shape;824;p70"/>
          <p:cNvSpPr/>
          <p:nvPr/>
        </p:nvSpPr>
        <p:spPr>
          <a:xfrm>
            <a:off x="3444210" y="2377200"/>
            <a:ext cx="1116600" cy="2523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Play video</a:t>
            </a:r>
            <a:endParaRPr sz="1600" i="0" u="none" strike="noStrike" cap="none">
              <a:solidFill>
                <a:schemeClr val="dk1"/>
              </a:solidFill>
              <a:latin typeface="Lexend"/>
              <a:ea typeface="Lexend"/>
              <a:cs typeface="Lexend"/>
              <a:sym typeface="Lexend"/>
            </a:endParaRPr>
          </a:p>
        </p:txBody>
      </p:sp>
      <p:sp>
        <p:nvSpPr>
          <p:cNvPr id="825" name="Google Shape;825;p70"/>
          <p:cNvSpPr/>
          <p:nvPr/>
        </p:nvSpPr>
        <p:spPr>
          <a:xfrm>
            <a:off x="4747799" y="4171900"/>
            <a:ext cx="6942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Cross</a:t>
            </a:r>
            <a:endParaRPr sz="1600" i="0" u="none" strike="noStrike" cap="none">
              <a:solidFill>
                <a:schemeClr val="dk1"/>
              </a:solidFill>
              <a:latin typeface="Lexend"/>
              <a:ea typeface="Lexend"/>
              <a:cs typeface="Lexend"/>
              <a:sym typeface="Lexend"/>
            </a:endParaRPr>
          </a:p>
        </p:txBody>
      </p:sp>
      <p:sp>
        <p:nvSpPr>
          <p:cNvPr id="826" name="Google Shape;826;p70"/>
          <p:cNvSpPr/>
          <p:nvPr/>
        </p:nvSpPr>
        <p:spPr>
          <a:xfrm>
            <a:off x="6451200" y="4171900"/>
            <a:ext cx="1421700" cy="263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1600">
                <a:solidFill>
                  <a:schemeClr val="dk1"/>
                </a:solidFill>
                <a:latin typeface="Lexend"/>
                <a:ea typeface="Lexend"/>
                <a:cs typeface="Lexend"/>
                <a:sym typeface="Lexend"/>
              </a:rPr>
              <a:t>Reading icon</a:t>
            </a:r>
            <a:endParaRPr sz="1600" i="0" u="none" strike="noStrike" cap="none">
              <a:solidFill>
                <a:schemeClr val="dk1"/>
              </a:solidFill>
              <a:latin typeface="Lexend"/>
              <a:ea typeface="Lexend"/>
              <a:cs typeface="Lexend"/>
              <a:sym typeface="Lexe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Z.0 Title slide - English">
  <p:cSld name="Title Slide 2_1_2">
    <p:bg>
      <p:bgPr>
        <a:solidFill>
          <a:srgbClr val="BEF2BD"/>
        </a:solidFill>
        <a:effectLst/>
      </p:bgPr>
    </p:bg>
    <p:spTree>
      <p:nvGrpSpPr>
        <p:cNvPr id="1" name="Shape 69"/>
        <p:cNvGrpSpPr/>
        <p:nvPr/>
      </p:nvGrpSpPr>
      <p:grpSpPr>
        <a:xfrm>
          <a:off x="0" y="0"/>
          <a:ext cx="0" cy="0"/>
          <a:chOff x="0" y="0"/>
          <a:chExt cx="0" cy="0"/>
        </a:xfrm>
      </p:grpSpPr>
      <p:pic>
        <p:nvPicPr>
          <p:cNvPr id="70" name="Google Shape;70;p8"/>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71" name="Google Shape;71;p8"/>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English</a:t>
            </a:r>
            <a:endParaRPr sz="1700" b="1">
              <a:latin typeface="Lexend"/>
              <a:ea typeface="Lexend"/>
              <a:cs typeface="Lexend"/>
              <a:sym typeface="Lexend"/>
            </a:endParaRPr>
          </a:p>
        </p:txBody>
      </p:sp>
      <p:sp>
        <p:nvSpPr>
          <p:cNvPr id="72" name="Google Shape;72;p8"/>
          <p:cNvSpPr txBox="1">
            <a:spLocks noGrp="1"/>
          </p:cNvSpPr>
          <p:nvPr>
            <p:ph type="ctrTitle"/>
          </p:nvPr>
        </p:nvSpPr>
        <p:spPr>
          <a:xfrm>
            <a:off x="323850" y="810000"/>
            <a:ext cx="54507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3" name="Google Shape;73;p8"/>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74" name="Google Shape;74;p8"/>
          <p:cNvPicPr preferRelativeResize="0"/>
          <p:nvPr/>
        </p:nvPicPr>
        <p:blipFill>
          <a:blip r:embed="rId4">
            <a:alphaModFix/>
          </a:blip>
          <a:stretch>
            <a:fillRect/>
          </a:stretch>
        </p:blipFill>
        <p:spPr>
          <a:xfrm>
            <a:off x="6156975" y="0"/>
            <a:ext cx="2987025" cy="3854074"/>
          </a:xfrm>
          <a:prstGeom prst="rect">
            <a:avLst/>
          </a:prstGeom>
          <a:noFill/>
          <a:ln>
            <a:noFill/>
          </a:ln>
        </p:spPr>
      </p:pic>
      <p:sp>
        <p:nvSpPr>
          <p:cNvPr id="75" name="Google Shape;75;p8"/>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76" name="Google Shape;76;p8"/>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867">
          <p15:clr>
            <a:srgbClr val="E46962"/>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Z.6 Blank">
  <p:cSld name="CUSTOM_6">
    <p:spTree>
      <p:nvGrpSpPr>
        <p:cNvPr id="1" name="Shape 830"/>
        <p:cNvGrpSpPr/>
        <p:nvPr/>
      </p:nvGrpSpPr>
      <p:grpSpPr>
        <a:xfrm>
          <a:off x="0" y="0"/>
          <a:ext cx="0" cy="0"/>
          <a:chOff x="0" y="0"/>
          <a:chExt cx="0" cy="0"/>
        </a:xfrm>
      </p:grpSpPr>
      <p:sp>
        <p:nvSpPr>
          <p:cNvPr id="831" name="Google Shape;831;p72"/>
          <p:cNvSpPr txBox="1">
            <a:spLocks noGrp="1"/>
          </p:cNvSpPr>
          <p:nvPr>
            <p:ph type="title"/>
          </p:nvPr>
        </p:nvSpPr>
        <p:spPr>
          <a:xfrm>
            <a:off x="459000" y="73800"/>
            <a:ext cx="6600600" cy="814500"/>
          </a:xfrm>
          <a:prstGeom prst="rect">
            <a:avLst/>
          </a:prstGeom>
        </p:spPr>
        <p:txBody>
          <a:bodyPr spcFirstLastPara="1" wrap="square" lIns="0" tIns="0" rIns="0" bIns="0" anchor="t" anchorCtr="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9.6 Summary 1 1">
  <p:cSld name="TITLE_AND_TWO_COLUMNS_1_1_5_1_2_1_2">
    <p:spTree>
      <p:nvGrpSpPr>
        <p:cNvPr id="1" name="Shape 832"/>
        <p:cNvGrpSpPr/>
        <p:nvPr/>
      </p:nvGrpSpPr>
      <p:grpSpPr>
        <a:xfrm>
          <a:off x="0" y="0"/>
          <a:ext cx="0" cy="0"/>
          <a:chOff x="0" y="0"/>
          <a:chExt cx="0" cy="0"/>
        </a:xfrm>
      </p:grpSpPr>
      <p:sp>
        <p:nvSpPr>
          <p:cNvPr id="833" name="Google Shape;833;p73"/>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4" name="Google Shape;834;p73"/>
          <p:cNvPicPr preferRelativeResize="0"/>
          <p:nvPr/>
        </p:nvPicPr>
        <p:blipFill rotWithShape="1">
          <a:blip r:embed="rId2">
            <a:alphaModFix/>
          </a:blip>
          <a:srcRect t="1699" b="1709"/>
          <a:stretch/>
        </p:blipFill>
        <p:spPr>
          <a:xfrm>
            <a:off x="0" y="535825"/>
            <a:ext cx="9151202" cy="116709"/>
          </a:xfrm>
          <a:prstGeom prst="rect">
            <a:avLst/>
          </a:prstGeom>
          <a:noFill/>
          <a:ln>
            <a:noFill/>
          </a:ln>
        </p:spPr>
      </p:pic>
      <p:sp>
        <p:nvSpPr>
          <p:cNvPr id="835" name="Google Shape;835;p73"/>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rtl="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rtl="0">
              <a:spcBef>
                <a:spcPts val="1000"/>
              </a:spcBef>
              <a:spcAft>
                <a:spcPts val="0"/>
              </a:spcAft>
              <a:buSzPts val="2200"/>
              <a:buFont typeface="Lexend"/>
              <a:buChar char="–"/>
              <a:defRPr sz="2200">
                <a:latin typeface="Lexend"/>
                <a:ea typeface="Lexend"/>
                <a:cs typeface="Lexend"/>
                <a:sym typeface="Lexend"/>
              </a:defRPr>
            </a:lvl2pPr>
            <a:lvl3pPr marL="1371600" lvl="2" indent="-355600" rtl="0">
              <a:spcBef>
                <a:spcPts val="1000"/>
              </a:spcBef>
              <a:spcAft>
                <a:spcPts val="0"/>
              </a:spcAft>
              <a:buSzPts val="2000"/>
              <a:buFont typeface="Lexend"/>
              <a:buChar char="–"/>
              <a:defRPr>
                <a:latin typeface="Lexend"/>
                <a:ea typeface="Lexend"/>
                <a:cs typeface="Lexend"/>
                <a:sym typeface="Lexend"/>
              </a:defRPr>
            </a:lvl3pPr>
            <a:lvl4pPr marL="1828800" lvl="3" indent="-368300" rtl="0">
              <a:spcBef>
                <a:spcPts val="800"/>
              </a:spcBef>
              <a:spcAft>
                <a:spcPts val="0"/>
              </a:spcAft>
              <a:buSzPts val="2200"/>
              <a:buFont typeface="Lexend"/>
              <a:buChar char="–"/>
              <a:defRPr sz="2200">
                <a:latin typeface="Lexend"/>
                <a:ea typeface="Lexend"/>
                <a:cs typeface="Lexend"/>
                <a:sym typeface="Lexend"/>
              </a:defRPr>
            </a:lvl4pPr>
            <a:lvl5pPr marL="2286000" lvl="4" indent="-342900" rtl="0">
              <a:spcBef>
                <a:spcPts val="800"/>
              </a:spcBef>
              <a:spcAft>
                <a:spcPts val="0"/>
              </a:spcAft>
              <a:buSzPts val="1800"/>
              <a:buFont typeface="Lexend"/>
              <a:buChar char="–"/>
              <a:defRPr>
                <a:latin typeface="Lexend"/>
                <a:ea typeface="Lexend"/>
                <a:cs typeface="Lexend"/>
                <a:sym typeface="Lexend"/>
              </a:defRPr>
            </a:lvl5pPr>
            <a:lvl6pPr marL="2743200" lvl="5" indent="-342900" rtl="0">
              <a:spcBef>
                <a:spcPts val="600"/>
              </a:spcBef>
              <a:spcAft>
                <a:spcPts val="0"/>
              </a:spcAft>
              <a:buSzPts val="1800"/>
              <a:buFont typeface="Lexend"/>
              <a:buChar char="–"/>
              <a:defRPr sz="1800">
                <a:latin typeface="Lexend"/>
                <a:ea typeface="Lexend"/>
                <a:cs typeface="Lexend"/>
                <a:sym typeface="Lexend"/>
              </a:defRPr>
            </a:lvl6pPr>
            <a:lvl7pPr marL="3200400" lvl="6" indent="-342900" rtl="0">
              <a:spcBef>
                <a:spcPts val="600"/>
              </a:spcBef>
              <a:spcAft>
                <a:spcPts val="0"/>
              </a:spcAft>
              <a:buSzPts val="1800"/>
              <a:buFont typeface="Lexend"/>
              <a:buChar char="–"/>
              <a:defRPr>
                <a:latin typeface="Lexend"/>
                <a:ea typeface="Lexend"/>
                <a:cs typeface="Lexend"/>
                <a:sym typeface="Lexend"/>
              </a:defRPr>
            </a:lvl7pPr>
            <a:lvl8pPr marL="3657600" lvl="7" indent="-342900" rtl="0">
              <a:spcBef>
                <a:spcPts val="400"/>
              </a:spcBef>
              <a:spcAft>
                <a:spcPts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836" name="Google Shape;836;p73"/>
          <p:cNvSpPr txBox="1"/>
          <p:nvPr/>
        </p:nvSpPr>
        <p:spPr>
          <a:xfrm>
            <a:off x="324000" y="112500"/>
            <a:ext cx="13167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837" name="Google Shape;837;p73"/>
          <p:cNvSpPr txBox="1">
            <a:spLocks noGrp="1"/>
          </p:cNvSpPr>
          <p:nvPr>
            <p:ph type="title"/>
          </p:nvPr>
        </p:nvSpPr>
        <p:spPr>
          <a:xfrm>
            <a:off x="1684800" y="157525"/>
            <a:ext cx="5741400" cy="3828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1800" b="0">
                <a:latin typeface="Lexend"/>
                <a:ea typeface="Lexend"/>
                <a:cs typeface="Lexend"/>
                <a:sym typeface="Lexend"/>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9.6 Summary 1 2">
  <p:cSld name="TITLE_AND_TWO_COLUMNS_1_1_5_1_2_1_3">
    <p:spTree>
      <p:nvGrpSpPr>
        <p:cNvPr id="1" name="Shape 853"/>
        <p:cNvGrpSpPr/>
        <p:nvPr/>
      </p:nvGrpSpPr>
      <p:grpSpPr>
        <a:xfrm>
          <a:off x="0" y="0"/>
          <a:ext cx="0" cy="0"/>
          <a:chOff x="0" y="0"/>
          <a:chExt cx="0" cy="0"/>
        </a:xfrm>
      </p:grpSpPr>
      <p:sp>
        <p:nvSpPr>
          <p:cNvPr id="854" name="Google Shape;854;p75"/>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5" name="Google Shape;855;p75"/>
          <p:cNvPicPr preferRelativeResize="0"/>
          <p:nvPr/>
        </p:nvPicPr>
        <p:blipFill rotWithShape="1">
          <a:blip r:embed="rId2">
            <a:alphaModFix/>
          </a:blip>
          <a:srcRect t="1699" b="1709"/>
          <a:stretch/>
        </p:blipFill>
        <p:spPr>
          <a:xfrm>
            <a:off x="0" y="535825"/>
            <a:ext cx="9151202" cy="116709"/>
          </a:xfrm>
          <a:prstGeom prst="rect">
            <a:avLst/>
          </a:prstGeom>
          <a:noFill/>
          <a:ln>
            <a:noFill/>
          </a:ln>
        </p:spPr>
      </p:pic>
      <p:sp>
        <p:nvSpPr>
          <p:cNvPr id="856" name="Google Shape;856;p75"/>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857" name="Google Shape;857;p75"/>
          <p:cNvSpPr txBox="1"/>
          <p:nvPr/>
        </p:nvSpPr>
        <p:spPr>
          <a:xfrm>
            <a:off x="324000" y="112500"/>
            <a:ext cx="13167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000" b="1">
                <a:solidFill>
                  <a:schemeClr val="dk1"/>
                </a:solidFill>
                <a:latin typeface="Lexend"/>
                <a:ea typeface="Lexend"/>
                <a:cs typeface="Lexend"/>
                <a:sym typeface="Lexend"/>
              </a:rPr>
              <a:t>Summary</a:t>
            </a:r>
            <a:endParaRPr sz="2000" b="1">
              <a:solidFill>
                <a:schemeClr val="dk1"/>
              </a:solidFill>
              <a:latin typeface="Lexend"/>
              <a:ea typeface="Lexend"/>
              <a:cs typeface="Lexend"/>
              <a:sym typeface="Lexend"/>
            </a:endParaRPr>
          </a:p>
        </p:txBody>
      </p:sp>
      <p:sp>
        <p:nvSpPr>
          <p:cNvPr id="858" name="Google Shape;858;p75"/>
          <p:cNvSpPr txBox="1">
            <a:spLocks noGrp="1"/>
          </p:cNvSpPr>
          <p:nvPr>
            <p:ph type="title"/>
          </p:nvPr>
        </p:nvSpPr>
        <p:spPr>
          <a:xfrm>
            <a:off x="1684800" y="157525"/>
            <a:ext cx="5741400" cy="382800"/>
          </a:xfrm>
          <a:prstGeom prst="rect">
            <a:avLst/>
          </a:prstGeom>
        </p:spPr>
        <p:txBody>
          <a:bodyPr spcFirstLastPara="1" wrap="square" lIns="0" tIns="0" rIns="0" bIns="0" anchor="t" anchorCtr="0">
            <a:noAutofit/>
          </a:bodyPr>
          <a:lstStyle>
            <a:lvl1pPr lvl="0">
              <a:spcBef>
                <a:spcPts val="0"/>
              </a:spcBef>
              <a:spcAft>
                <a:spcPts val="0"/>
              </a:spcAft>
              <a:buSzPts val="1800"/>
              <a:buFont typeface="Lexend"/>
              <a:buNone/>
              <a:defRPr sz="1800" b="0">
                <a:latin typeface="Lexend"/>
                <a:ea typeface="Lexend"/>
                <a:cs typeface="Lexend"/>
                <a:sym typeface="Lexend"/>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9.7 Ground rules">
  <p:cSld name="CUSTOM_3_1_2_2">
    <p:spTree>
      <p:nvGrpSpPr>
        <p:cNvPr id="1" name="Shape 859"/>
        <p:cNvGrpSpPr/>
        <p:nvPr/>
      </p:nvGrpSpPr>
      <p:grpSpPr>
        <a:xfrm>
          <a:off x="0" y="0"/>
          <a:ext cx="0" cy="0"/>
          <a:chOff x="0" y="0"/>
          <a:chExt cx="0" cy="0"/>
        </a:xfrm>
      </p:grpSpPr>
      <p:sp>
        <p:nvSpPr>
          <p:cNvPr id="860" name="Google Shape;860;p76"/>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1" name="Google Shape;861;p76"/>
          <p:cNvPicPr preferRelativeResize="0"/>
          <p:nvPr/>
        </p:nvPicPr>
        <p:blipFill rotWithShape="1">
          <a:blip r:embed="rId2">
            <a:alphaModFix/>
          </a:blip>
          <a:srcRect t="1699" b="1709"/>
          <a:stretch/>
        </p:blipFill>
        <p:spPr>
          <a:xfrm>
            <a:off x="0" y="532525"/>
            <a:ext cx="9151202" cy="116709"/>
          </a:xfrm>
          <a:prstGeom prst="rect">
            <a:avLst/>
          </a:prstGeom>
          <a:noFill/>
          <a:ln>
            <a:noFill/>
          </a:ln>
        </p:spPr>
      </p:pic>
      <p:sp>
        <p:nvSpPr>
          <p:cNvPr id="862" name="Google Shape;862;p76"/>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Ground rules</a:t>
            </a:r>
            <a:endParaRPr sz="2000" b="0" i="0" u="none" strike="noStrike" cap="none">
              <a:solidFill>
                <a:schemeClr val="dk1"/>
              </a:solidFill>
              <a:latin typeface="Calibri"/>
              <a:ea typeface="Calibri"/>
              <a:cs typeface="Calibri"/>
              <a:sym typeface="Calibri"/>
            </a:endParaRPr>
          </a:p>
        </p:txBody>
      </p:sp>
      <p:sp>
        <p:nvSpPr>
          <p:cNvPr id="863" name="Google Shape;863;p76"/>
          <p:cNvSpPr txBox="1">
            <a:spLocks noGrp="1"/>
          </p:cNvSpPr>
          <p:nvPr>
            <p:ph type="body" idx="1"/>
          </p:nvPr>
        </p:nvSpPr>
        <p:spPr>
          <a:xfrm>
            <a:off x="324000" y="927600"/>
            <a:ext cx="8113800" cy="3740400"/>
          </a:xfrm>
          <a:prstGeom prst="rect">
            <a:avLst/>
          </a:prstGeom>
        </p:spPr>
        <p:txBody>
          <a:bodyPr spcFirstLastPara="1" wrap="square" lIns="0" tIns="0" rIns="0" bIns="0" anchor="t" anchorCtr="0">
            <a:noAutofit/>
          </a:bodyPr>
          <a:lstStyle>
            <a:lvl1pPr marL="457200" lvl="0" indent="-368300">
              <a:lnSpc>
                <a:spcPct val="115000"/>
              </a:lnSpc>
              <a:spcBef>
                <a:spcPts val="0"/>
              </a:spcBef>
              <a:spcAft>
                <a:spcPts val="0"/>
              </a:spcAft>
              <a:buSzPts val="2200"/>
              <a:buFont typeface="Lexend"/>
              <a:buChar char="●"/>
              <a:defRPr sz="2200">
                <a:latin typeface="Lexend"/>
                <a:ea typeface="Lexend"/>
                <a:cs typeface="Lexend"/>
                <a:sym typeface="Lexend"/>
              </a:defRPr>
            </a:lvl1pPr>
            <a:lvl2pPr marL="914400" lvl="1" indent="-368300">
              <a:spcBef>
                <a:spcPts val="1000"/>
              </a:spcBef>
              <a:spcAft>
                <a:spcPts val="0"/>
              </a:spcAft>
              <a:buSzPts val="2200"/>
              <a:buFont typeface="Lexend"/>
              <a:buChar char="–"/>
              <a:defRPr sz="2200">
                <a:latin typeface="Lexend"/>
                <a:ea typeface="Lexend"/>
                <a:cs typeface="Lexend"/>
                <a:sym typeface="Lexend"/>
              </a:defRPr>
            </a:lvl2pPr>
            <a:lvl3pPr marL="1371600" lvl="2" indent="-355600">
              <a:spcBef>
                <a:spcPts val="1000"/>
              </a:spcBef>
              <a:spcAft>
                <a:spcPts val="0"/>
              </a:spcAft>
              <a:buSzPts val="2000"/>
              <a:buFont typeface="Lexend"/>
              <a:buChar char="–"/>
              <a:defRPr>
                <a:latin typeface="Lexend"/>
                <a:ea typeface="Lexend"/>
                <a:cs typeface="Lexend"/>
                <a:sym typeface="Lexend"/>
              </a:defRPr>
            </a:lvl3pPr>
            <a:lvl4pPr marL="1828800" lvl="3" indent="-368300">
              <a:spcBef>
                <a:spcPts val="800"/>
              </a:spcBef>
              <a:spcAft>
                <a:spcPts val="0"/>
              </a:spcAft>
              <a:buSzPts val="2200"/>
              <a:buFont typeface="Lexend"/>
              <a:buChar char="–"/>
              <a:defRPr sz="2200">
                <a:latin typeface="Lexend"/>
                <a:ea typeface="Lexend"/>
                <a:cs typeface="Lexend"/>
                <a:sym typeface="Lexend"/>
              </a:defRPr>
            </a:lvl4pPr>
            <a:lvl5pPr marL="2286000" lvl="4" indent="-342900">
              <a:spcBef>
                <a:spcPts val="800"/>
              </a:spcBef>
              <a:spcAft>
                <a:spcPts val="0"/>
              </a:spcAft>
              <a:buSzPts val="1800"/>
              <a:buFont typeface="Lexend"/>
              <a:buChar char="–"/>
              <a:defRPr>
                <a:latin typeface="Lexend"/>
                <a:ea typeface="Lexend"/>
                <a:cs typeface="Lexend"/>
                <a:sym typeface="Lexend"/>
              </a:defRPr>
            </a:lvl5pPr>
            <a:lvl6pPr marL="2743200" lvl="5" indent="-342900">
              <a:spcBef>
                <a:spcPts val="600"/>
              </a:spcBef>
              <a:spcAft>
                <a:spcPts val="0"/>
              </a:spcAft>
              <a:buSzPts val="1800"/>
              <a:buFont typeface="Lexend"/>
              <a:buChar char="–"/>
              <a:defRPr sz="1800">
                <a:latin typeface="Lexend"/>
                <a:ea typeface="Lexend"/>
                <a:cs typeface="Lexend"/>
                <a:sym typeface="Lexend"/>
              </a:defRPr>
            </a:lvl6pPr>
            <a:lvl7pPr marL="3200400" lvl="6" indent="-342900">
              <a:spcBef>
                <a:spcPts val="600"/>
              </a:spcBef>
              <a:spcAft>
                <a:spcPts val="0"/>
              </a:spcAft>
              <a:buSzPts val="1800"/>
              <a:buFont typeface="Lexend"/>
              <a:buChar char="–"/>
              <a:defRPr>
                <a:latin typeface="Lexend"/>
                <a:ea typeface="Lexend"/>
                <a:cs typeface="Lexend"/>
                <a:sym typeface="Lexend"/>
              </a:defRPr>
            </a:lvl7pPr>
            <a:lvl8pPr marL="3657600" lvl="7" indent="-342900">
              <a:spcBef>
                <a:spcPts val="400"/>
              </a:spcBef>
              <a:spcAft>
                <a:spcPts val="0"/>
              </a:spcAft>
              <a:buSzPts val="1800"/>
              <a:buFont typeface="Lexend"/>
              <a:buChar char="–"/>
              <a:defRPr>
                <a:latin typeface="Lexend"/>
                <a:ea typeface="Lexend"/>
                <a:cs typeface="Lexend"/>
                <a:sym typeface="Lexend"/>
              </a:defRPr>
            </a:lvl8pPr>
            <a:lvl9pPr marL="4114800" lvl="8" indent="-342900">
              <a:spcBef>
                <a:spcPts val="400"/>
              </a:spcBef>
              <a:spcAft>
                <a:spcPts val="200"/>
              </a:spcAft>
              <a:buSzPts val="1800"/>
              <a:buFont typeface="Lexend"/>
              <a:buChar char="–"/>
              <a:defRPr>
                <a:latin typeface="Lexend"/>
                <a:ea typeface="Lexend"/>
                <a:cs typeface="Lexend"/>
                <a:sym typeface="Lexend"/>
              </a:defRPr>
            </a:lvl9pPr>
          </a:lstStyle>
          <a:p>
            <a:endParaRPr/>
          </a:p>
        </p:txBody>
      </p:sp>
      <p:sp>
        <p:nvSpPr>
          <p:cNvPr id="864" name="Google Shape;864;p76"/>
          <p:cNvSpPr txBox="1">
            <a:spLocks noGrp="1"/>
          </p:cNvSpPr>
          <p:nvPr>
            <p:ph type="body" idx="2"/>
          </p:nvPr>
        </p:nvSpPr>
        <p:spPr>
          <a:xfrm>
            <a:off x="324000" y="4748400"/>
            <a:ext cx="8149500" cy="283500"/>
          </a:xfrm>
          <a:prstGeom prst="rect">
            <a:avLst/>
          </a:prstGeom>
        </p:spPr>
        <p:txBody>
          <a:bodyPr spcFirstLastPara="1" wrap="square" lIns="0" tIns="0" rIns="0" bIns="0" anchor="t" anchorCtr="0">
            <a:no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Z.0 Title slide - Art and design">
  <p:cSld name="Title Slide 2_1">
    <p:bg>
      <p:bgPr>
        <a:solidFill>
          <a:srgbClr val="BEF2BD"/>
        </a:solidFill>
        <a:effectLst/>
      </p:bgPr>
    </p:bg>
    <p:spTree>
      <p:nvGrpSpPr>
        <p:cNvPr id="1" name="Shape 869"/>
        <p:cNvGrpSpPr/>
        <p:nvPr/>
      </p:nvGrpSpPr>
      <p:grpSpPr>
        <a:xfrm>
          <a:off x="0" y="0"/>
          <a:ext cx="0" cy="0"/>
          <a:chOff x="0" y="0"/>
          <a:chExt cx="0" cy="0"/>
        </a:xfrm>
      </p:grpSpPr>
      <p:pic>
        <p:nvPicPr>
          <p:cNvPr id="870" name="Google Shape;870;p78"/>
          <p:cNvPicPr preferRelativeResize="0"/>
          <p:nvPr/>
        </p:nvPicPr>
        <p:blipFill rotWithShape="1">
          <a:blip r:embed="rId2">
            <a:alphaModFix/>
          </a:blip>
          <a:srcRect l="6209" r="6209"/>
          <a:stretch/>
        </p:blipFill>
        <p:spPr>
          <a:xfrm>
            <a:off x="324000" y="4008600"/>
            <a:ext cx="1705150" cy="128000"/>
          </a:xfrm>
          <a:prstGeom prst="rect">
            <a:avLst/>
          </a:prstGeom>
          <a:noFill/>
          <a:ln>
            <a:noFill/>
          </a:ln>
        </p:spPr>
      </p:pic>
      <p:sp>
        <p:nvSpPr>
          <p:cNvPr id="871" name="Google Shape;871;p78"/>
          <p:cNvSpPr txBox="1">
            <a:spLocks noGrp="1"/>
          </p:cNvSpPr>
          <p:nvPr>
            <p:ph type="ctrTitle"/>
          </p:nvPr>
        </p:nvSpPr>
        <p:spPr>
          <a:xfrm>
            <a:off x="323850" y="810000"/>
            <a:ext cx="54507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800"/>
              <a:buFont typeface="Lexend"/>
              <a:buNone/>
              <a:defRPr sz="3800">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2" name="Google Shape;872;p78"/>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Art and design</a:t>
            </a:r>
            <a:endParaRPr sz="1700" b="1">
              <a:solidFill>
                <a:schemeClr val="dk1"/>
              </a:solidFill>
              <a:latin typeface="Lexend"/>
              <a:ea typeface="Lexend"/>
              <a:cs typeface="Lexend"/>
              <a:sym typeface="Lexend"/>
            </a:endParaRPr>
          </a:p>
        </p:txBody>
      </p:sp>
      <p:sp>
        <p:nvSpPr>
          <p:cNvPr id="873" name="Google Shape;873;p78"/>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874" name="Google Shape;874;p78"/>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Font typeface="Lexend"/>
              <a:buNone/>
              <a:defRPr sz="1800">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grpSp>
        <p:nvGrpSpPr>
          <p:cNvPr id="875" name="Google Shape;875;p78"/>
          <p:cNvGrpSpPr/>
          <p:nvPr/>
        </p:nvGrpSpPr>
        <p:grpSpPr>
          <a:xfrm>
            <a:off x="6156975" y="0"/>
            <a:ext cx="2987025" cy="3854074"/>
            <a:chOff x="6156975" y="0"/>
            <a:chExt cx="2987025" cy="3854074"/>
          </a:xfrm>
        </p:grpSpPr>
        <p:pic>
          <p:nvPicPr>
            <p:cNvPr id="876" name="Google Shape;876;p78"/>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877" name="Google Shape;877;p78"/>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878" name="Google Shape;878;p78"/>
          <p:cNvPicPr preferRelativeResize="0"/>
          <p:nvPr/>
        </p:nvPicPr>
        <p:blipFill>
          <a:blip r:embed="rId4">
            <a:alphaModFix/>
          </a:blip>
          <a:stretch>
            <a:fillRect/>
          </a:stretch>
        </p:blipFill>
        <p:spPr>
          <a:xfrm rot="-360030">
            <a:off x="6753315" y="1132068"/>
            <a:ext cx="2063340" cy="1643031"/>
          </a:xfrm>
          <a:prstGeom prst="rect">
            <a:avLst/>
          </a:prstGeom>
          <a:noFill/>
          <a:ln>
            <a:noFill/>
          </a:ln>
        </p:spPr>
      </p:pic>
      <p:pic>
        <p:nvPicPr>
          <p:cNvPr id="879" name="Google Shape;879;p78"/>
          <p:cNvPicPr preferRelativeResize="0"/>
          <p:nvPr/>
        </p:nvPicPr>
        <p:blipFill rotWithShape="1">
          <a:blip r:embed="rId5">
            <a:alphaModFix/>
          </a:blip>
          <a:srcRect/>
          <a:stretch/>
        </p:blipFill>
        <p:spPr>
          <a:xfrm>
            <a:off x="7690424" y="4098434"/>
            <a:ext cx="1052750" cy="482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67">
          <p15:clr>
            <a:srgbClr val="E46962"/>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Z.0 Title slide - Biology">
  <p:cSld name="Title Slide 2_1_1_1_1_1_1_1">
    <p:bg>
      <p:bgPr>
        <a:solidFill>
          <a:srgbClr val="BEF2BD"/>
        </a:solidFill>
        <a:effectLst/>
      </p:bgPr>
    </p:bg>
    <p:spTree>
      <p:nvGrpSpPr>
        <p:cNvPr id="1" name="Shape 880"/>
        <p:cNvGrpSpPr/>
        <p:nvPr/>
      </p:nvGrpSpPr>
      <p:grpSpPr>
        <a:xfrm>
          <a:off x="0" y="0"/>
          <a:ext cx="0" cy="0"/>
          <a:chOff x="0" y="0"/>
          <a:chExt cx="0" cy="0"/>
        </a:xfrm>
      </p:grpSpPr>
      <p:pic>
        <p:nvPicPr>
          <p:cNvPr id="881" name="Google Shape;881;p79"/>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pic>
        <p:nvPicPr>
          <p:cNvPr id="882" name="Google Shape;882;p79"/>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883" name="Google Shape;883;p79"/>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4" name="Google Shape;884;p79"/>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Biology</a:t>
            </a:r>
            <a:endParaRPr sz="1700" b="1">
              <a:solidFill>
                <a:schemeClr val="dk1"/>
              </a:solidFill>
              <a:latin typeface="Lexend"/>
              <a:ea typeface="Lexend"/>
              <a:cs typeface="Lexend"/>
              <a:sym typeface="Lexend"/>
            </a:endParaRPr>
          </a:p>
        </p:txBody>
      </p:sp>
      <p:pic>
        <p:nvPicPr>
          <p:cNvPr id="885" name="Google Shape;885;p79"/>
          <p:cNvPicPr preferRelativeResize="0"/>
          <p:nvPr/>
        </p:nvPicPr>
        <p:blipFill rotWithShape="1">
          <a:blip r:embed="rId4">
            <a:alphaModFix/>
          </a:blip>
          <a:srcRect/>
          <a:stretch/>
        </p:blipFill>
        <p:spPr>
          <a:xfrm>
            <a:off x="7690424" y="4098434"/>
            <a:ext cx="1052750" cy="482825"/>
          </a:xfrm>
          <a:prstGeom prst="rect">
            <a:avLst/>
          </a:prstGeom>
          <a:noFill/>
          <a:ln>
            <a:noFill/>
          </a:ln>
        </p:spPr>
      </p:pic>
      <p:sp>
        <p:nvSpPr>
          <p:cNvPr id="886" name="Google Shape;886;p79"/>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887" name="Google Shape;887;p79"/>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Z.0 Title slide - Chemistry">
  <p:cSld name="Title Slide 2_1_1_1_1_1_1_1_1_1">
    <p:bg>
      <p:bgPr>
        <a:solidFill>
          <a:srgbClr val="BEF2BD"/>
        </a:solidFill>
        <a:effectLst/>
      </p:bgPr>
    </p:bg>
    <p:spTree>
      <p:nvGrpSpPr>
        <p:cNvPr id="1" name="Shape 888"/>
        <p:cNvGrpSpPr/>
        <p:nvPr/>
      </p:nvGrpSpPr>
      <p:grpSpPr>
        <a:xfrm>
          <a:off x="0" y="0"/>
          <a:ext cx="0" cy="0"/>
          <a:chOff x="0" y="0"/>
          <a:chExt cx="0" cy="0"/>
        </a:xfrm>
      </p:grpSpPr>
      <p:pic>
        <p:nvPicPr>
          <p:cNvPr id="889" name="Google Shape;889;p80"/>
          <p:cNvPicPr preferRelativeResize="0"/>
          <p:nvPr/>
        </p:nvPicPr>
        <p:blipFill rotWithShape="1">
          <a:blip r:embed="rId2">
            <a:alphaModFix/>
          </a:blip>
          <a:srcRect l="6209" r="6209"/>
          <a:stretch/>
        </p:blipFill>
        <p:spPr>
          <a:xfrm>
            <a:off x="324000" y="4008600"/>
            <a:ext cx="1117400" cy="128000"/>
          </a:xfrm>
          <a:prstGeom prst="rect">
            <a:avLst/>
          </a:prstGeom>
          <a:noFill/>
          <a:ln>
            <a:noFill/>
          </a:ln>
        </p:spPr>
      </p:pic>
      <p:sp>
        <p:nvSpPr>
          <p:cNvPr id="890" name="Google Shape;890;p80"/>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1" name="Google Shape;891;p80"/>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Chemistry</a:t>
            </a:r>
            <a:endParaRPr sz="1700" b="1">
              <a:solidFill>
                <a:schemeClr val="dk1"/>
              </a:solidFill>
              <a:latin typeface="Lexend"/>
              <a:ea typeface="Lexend"/>
              <a:cs typeface="Lexend"/>
              <a:sym typeface="Lexend"/>
            </a:endParaRPr>
          </a:p>
        </p:txBody>
      </p:sp>
      <p:pic>
        <p:nvPicPr>
          <p:cNvPr id="892" name="Google Shape;892;p80"/>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893" name="Google Shape;893;p80"/>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894" name="Google Shape;894;p80"/>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895" name="Google Shape;895;p80"/>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Z.0 Title slide - Citizenship">
  <p:cSld name="Title Slide 2_1_1_1_1_1_1_1_1_1_1_5">
    <p:bg>
      <p:bgPr>
        <a:solidFill>
          <a:srgbClr val="BEF2BD"/>
        </a:solidFill>
        <a:effectLst/>
      </p:bgPr>
    </p:bg>
    <p:spTree>
      <p:nvGrpSpPr>
        <p:cNvPr id="1" name="Shape 896"/>
        <p:cNvGrpSpPr/>
        <p:nvPr/>
      </p:nvGrpSpPr>
      <p:grpSpPr>
        <a:xfrm>
          <a:off x="0" y="0"/>
          <a:ext cx="0" cy="0"/>
          <a:chOff x="0" y="0"/>
          <a:chExt cx="0" cy="0"/>
        </a:xfrm>
      </p:grpSpPr>
      <p:pic>
        <p:nvPicPr>
          <p:cNvPr id="897" name="Google Shape;897;p81"/>
          <p:cNvPicPr preferRelativeResize="0"/>
          <p:nvPr/>
        </p:nvPicPr>
        <p:blipFill rotWithShape="1">
          <a:blip r:embed="rId2">
            <a:alphaModFix/>
          </a:blip>
          <a:srcRect l="6209" r="6209"/>
          <a:stretch/>
        </p:blipFill>
        <p:spPr>
          <a:xfrm>
            <a:off x="324000" y="4008600"/>
            <a:ext cx="1245800" cy="128000"/>
          </a:xfrm>
          <a:prstGeom prst="rect">
            <a:avLst/>
          </a:prstGeom>
          <a:noFill/>
          <a:ln>
            <a:noFill/>
          </a:ln>
        </p:spPr>
      </p:pic>
      <p:sp>
        <p:nvSpPr>
          <p:cNvPr id="898" name="Google Shape;898;p81"/>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9" name="Google Shape;899;p81"/>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Citizenship</a:t>
            </a:r>
            <a:endParaRPr sz="1700" b="1">
              <a:solidFill>
                <a:schemeClr val="dk1"/>
              </a:solidFill>
              <a:latin typeface="Lexend"/>
              <a:ea typeface="Lexend"/>
              <a:cs typeface="Lexend"/>
              <a:sym typeface="Lexend"/>
            </a:endParaRPr>
          </a:p>
        </p:txBody>
      </p:sp>
      <p:pic>
        <p:nvPicPr>
          <p:cNvPr id="900" name="Google Shape;900;p81"/>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01" name="Google Shape;901;p81"/>
          <p:cNvGrpSpPr/>
          <p:nvPr/>
        </p:nvGrpSpPr>
        <p:grpSpPr>
          <a:xfrm>
            <a:off x="6156975" y="0"/>
            <a:ext cx="2987025" cy="3854074"/>
            <a:chOff x="6156975" y="0"/>
            <a:chExt cx="2987025" cy="3854074"/>
          </a:xfrm>
        </p:grpSpPr>
        <p:pic>
          <p:nvPicPr>
            <p:cNvPr id="902" name="Google Shape;902;p81"/>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03" name="Google Shape;903;p81"/>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904" name="Google Shape;904;p81"/>
          <p:cNvPicPr preferRelativeResize="0"/>
          <p:nvPr/>
        </p:nvPicPr>
        <p:blipFill>
          <a:blip r:embed="rId5">
            <a:alphaModFix/>
          </a:blip>
          <a:stretch>
            <a:fillRect/>
          </a:stretch>
        </p:blipFill>
        <p:spPr>
          <a:xfrm rot="-360025">
            <a:off x="6945328" y="787504"/>
            <a:ext cx="1710318" cy="2052380"/>
          </a:xfrm>
          <a:prstGeom prst="rect">
            <a:avLst/>
          </a:prstGeom>
          <a:noFill/>
          <a:ln>
            <a:noFill/>
          </a:ln>
        </p:spPr>
      </p:pic>
      <p:sp>
        <p:nvSpPr>
          <p:cNvPr id="905" name="Google Shape;905;p81"/>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06" name="Google Shape;906;p81"/>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Z.0 Title slide - Computing">
  <p:cSld name="Title Slide 2_1_1_1_1_1_1_1_1_1_1_3">
    <p:bg>
      <p:bgPr>
        <a:solidFill>
          <a:srgbClr val="BEF2BD"/>
        </a:solidFill>
        <a:effectLst/>
      </p:bgPr>
    </p:bg>
    <p:spTree>
      <p:nvGrpSpPr>
        <p:cNvPr id="1" name="Shape 907"/>
        <p:cNvGrpSpPr/>
        <p:nvPr/>
      </p:nvGrpSpPr>
      <p:grpSpPr>
        <a:xfrm>
          <a:off x="0" y="0"/>
          <a:ext cx="0" cy="0"/>
          <a:chOff x="0" y="0"/>
          <a:chExt cx="0" cy="0"/>
        </a:xfrm>
      </p:grpSpPr>
      <p:pic>
        <p:nvPicPr>
          <p:cNvPr id="908" name="Google Shape;908;p82"/>
          <p:cNvPicPr preferRelativeResize="0"/>
          <p:nvPr/>
        </p:nvPicPr>
        <p:blipFill rotWithShape="1">
          <a:blip r:embed="rId2">
            <a:alphaModFix/>
          </a:blip>
          <a:srcRect l="6209" r="6209"/>
          <a:stretch/>
        </p:blipFill>
        <p:spPr>
          <a:xfrm>
            <a:off x="324000" y="4008600"/>
            <a:ext cx="1258950" cy="128000"/>
          </a:xfrm>
          <a:prstGeom prst="rect">
            <a:avLst/>
          </a:prstGeom>
          <a:noFill/>
          <a:ln>
            <a:noFill/>
          </a:ln>
        </p:spPr>
      </p:pic>
      <p:sp>
        <p:nvSpPr>
          <p:cNvPr id="909" name="Google Shape;909;p82"/>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10" name="Google Shape;910;p82"/>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Computing</a:t>
            </a:r>
            <a:endParaRPr sz="1700" b="1">
              <a:solidFill>
                <a:schemeClr val="dk1"/>
              </a:solidFill>
              <a:latin typeface="Lexend"/>
              <a:ea typeface="Lexend"/>
              <a:cs typeface="Lexend"/>
              <a:sym typeface="Lexend"/>
            </a:endParaRPr>
          </a:p>
        </p:txBody>
      </p:sp>
      <p:pic>
        <p:nvPicPr>
          <p:cNvPr id="911" name="Google Shape;911;p82"/>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12" name="Google Shape;912;p82"/>
          <p:cNvGrpSpPr/>
          <p:nvPr/>
        </p:nvGrpSpPr>
        <p:grpSpPr>
          <a:xfrm>
            <a:off x="6156975" y="0"/>
            <a:ext cx="2987025" cy="3854074"/>
            <a:chOff x="6156975" y="0"/>
            <a:chExt cx="2987025" cy="3854074"/>
          </a:xfrm>
        </p:grpSpPr>
        <p:pic>
          <p:nvPicPr>
            <p:cNvPr id="913" name="Google Shape;913;p82"/>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14" name="Google Shape;914;p82"/>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915" name="Google Shape;915;p82"/>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16" name="Google Shape;916;p82"/>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pic>
        <p:nvPicPr>
          <p:cNvPr id="917" name="Google Shape;917;p82"/>
          <p:cNvPicPr preferRelativeResize="0"/>
          <p:nvPr/>
        </p:nvPicPr>
        <p:blipFill>
          <a:blip r:embed="rId5">
            <a:alphaModFix/>
          </a:blip>
          <a:stretch>
            <a:fillRect/>
          </a:stretch>
        </p:blipFill>
        <p:spPr>
          <a:xfrm rot="-390000">
            <a:off x="6567499" y="723791"/>
            <a:ext cx="2520000" cy="25200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Z.0 Title slide - Design and technology">
  <p:cSld name="Title Slide 2_1_1_1_1_1_1_1_1_1_1_2">
    <p:bg>
      <p:bgPr>
        <a:solidFill>
          <a:srgbClr val="BEF2BD"/>
        </a:solidFill>
        <a:effectLst/>
      </p:bgPr>
    </p:bg>
    <p:spTree>
      <p:nvGrpSpPr>
        <p:cNvPr id="1" name="Shape 918"/>
        <p:cNvGrpSpPr/>
        <p:nvPr/>
      </p:nvGrpSpPr>
      <p:grpSpPr>
        <a:xfrm>
          <a:off x="0" y="0"/>
          <a:ext cx="0" cy="0"/>
          <a:chOff x="0" y="0"/>
          <a:chExt cx="0" cy="0"/>
        </a:xfrm>
      </p:grpSpPr>
      <p:pic>
        <p:nvPicPr>
          <p:cNvPr id="919" name="Google Shape;919;p83"/>
          <p:cNvPicPr preferRelativeResize="0"/>
          <p:nvPr/>
        </p:nvPicPr>
        <p:blipFill rotWithShape="1">
          <a:blip r:embed="rId2">
            <a:alphaModFix/>
          </a:blip>
          <a:srcRect l="6209" r="6209"/>
          <a:stretch/>
        </p:blipFill>
        <p:spPr>
          <a:xfrm>
            <a:off x="324000" y="4008600"/>
            <a:ext cx="2705850" cy="128000"/>
          </a:xfrm>
          <a:prstGeom prst="rect">
            <a:avLst/>
          </a:prstGeom>
          <a:noFill/>
          <a:ln>
            <a:noFill/>
          </a:ln>
        </p:spPr>
      </p:pic>
      <p:sp>
        <p:nvSpPr>
          <p:cNvPr id="920" name="Google Shape;920;p83"/>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21" name="Google Shape;921;p83"/>
          <p:cNvSpPr txBox="1"/>
          <p:nvPr/>
        </p:nvSpPr>
        <p:spPr>
          <a:xfrm>
            <a:off x="323850" y="3781525"/>
            <a:ext cx="27060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Design and technology</a:t>
            </a:r>
            <a:endParaRPr sz="1700" b="1">
              <a:solidFill>
                <a:schemeClr val="dk1"/>
              </a:solidFill>
              <a:latin typeface="Lexend"/>
              <a:ea typeface="Lexend"/>
              <a:cs typeface="Lexend"/>
              <a:sym typeface="Lexend"/>
            </a:endParaRPr>
          </a:p>
        </p:txBody>
      </p:sp>
      <p:pic>
        <p:nvPicPr>
          <p:cNvPr id="922" name="Google Shape;922;p83"/>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23" name="Google Shape;923;p83"/>
          <p:cNvGrpSpPr/>
          <p:nvPr/>
        </p:nvGrpSpPr>
        <p:grpSpPr>
          <a:xfrm>
            <a:off x="6156975" y="0"/>
            <a:ext cx="2987025" cy="3854074"/>
            <a:chOff x="6156975" y="0"/>
            <a:chExt cx="2987025" cy="3854074"/>
          </a:xfrm>
        </p:grpSpPr>
        <p:pic>
          <p:nvPicPr>
            <p:cNvPr id="924" name="Google Shape;924;p83"/>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25" name="Google Shape;925;p83"/>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926" name="Google Shape;926;p83"/>
          <p:cNvPicPr preferRelativeResize="0"/>
          <p:nvPr/>
        </p:nvPicPr>
        <p:blipFill>
          <a:blip r:embed="rId5">
            <a:alphaModFix/>
          </a:blip>
          <a:stretch>
            <a:fillRect/>
          </a:stretch>
        </p:blipFill>
        <p:spPr>
          <a:xfrm rot="-362791">
            <a:off x="6884379" y="985388"/>
            <a:ext cx="1846116" cy="1852594"/>
          </a:xfrm>
          <a:prstGeom prst="rect">
            <a:avLst/>
          </a:prstGeom>
          <a:noFill/>
          <a:ln>
            <a:noFill/>
          </a:ln>
        </p:spPr>
      </p:pic>
      <p:sp>
        <p:nvSpPr>
          <p:cNvPr id="927" name="Google Shape;927;p83"/>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28" name="Google Shape;928;p83"/>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Z.0 Title slide - French">
  <p:cSld name="Title Slide 2_1_1_1_1_1_1_1_1_1_1_1">
    <p:bg>
      <p:bgPr>
        <a:solidFill>
          <a:srgbClr val="BEF2BD"/>
        </a:solidFill>
        <a:effectLst/>
      </p:bgPr>
    </p:bg>
    <p:spTree>
      <p:nvGrpSpPr>
        <p:cNvPr id="1" name="Shape 77"/>
        <p:cNvGrpSpPr/>
        <p:nvPr/>
      </p:nvGrpSpPr>
      <p:grpSpPr>
        <a:xfrm>
          <a:off x="0" y="0"/>
          <a:ext cx="0" cy="0"/>
          <a:chOff x="0" y="0"/>
          <a:chExt cx="0" cy="0"/>
        </a:xfrm>
      </p:grpSpPr>
      <p:pic>
        <p:nvPicPr>
          <p:cNvPr id="78" name="Google Shape;78;p9"/>
          <p:cNvPicPr preferRelativeResize="0"/>
          <p:nvPr/>
        </p:nvPicPr>
        <p:blipFill rotWithShape="1">
          <a:blip r:embed="rId2">
            <a:alphaModFix/>
          </a:blip>
          <a:srcRect l="6209" r="6209"/>
          <a:stretch/>
        </p:blipFill>
        <p:spPr>
          <a:xfrm>
            <a:off x="324000" y="4008600"/>
            <a:ext cx="772225" cy="128000"/>
          </a:xfrm>
          <a:prstGeom prst="rect">
            <a:avLst/>
          </a:prstGeom>
          <a:noFill/>
          <a:ln>
            <a:noFill/>
          </a:ln>
        </p:spPr>
      </p:pic>
      <p:sp>
        <p:nvSpPr>
          <p:cNvPr id="79" name="Google Shape;79;p9"/>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9"/>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French</a:t>
            </a:r>
            <a:endParaRPr sz="1700" b="1">
              <a:latin typeface="Lexend"/>
              <a:ea typeface="Lexend"/>
              <a:cs typeface="Lexend"/>
              <a:sym typeface="Lexend"/>
            </a:endParaRPr>
          </a:p>
        </p:txBody>
      </p:sp>
      <p:pic>
        <p:nvPicPr>
          <p:cNvPr id="81" name="Google Shape;81;p9"/>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82" name="Google Shape;82;p9"/>
          <p:cNvGrpSpPr/>
          <p:nvPr/>
        </p:nvGrpSpPr>
        <p:grpSpPr>
          <a:xfrm>
            <a:off x="6156975" y="0"/>
            <a:ext cx="2987025" cy="3854074"/>
            <a:chOff x="6156975" y="0"/>
            <a:chExt cx="2987025" cy="3854074"/>
          </a:xfrm>
        </p:grpSpPr>
        <p:pic>
          <p:nvPicPr>
            <p:cNvPr id="83" name="Google Shape;83;p9"/>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84" name="Google Shape;84;p9"/>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85" name="Google Shape;85;p9"/>
          <p:cNvPicPr preferRelativeResize="0"/>
          <p:nvPr/>
        </p:nvPicPr>
        <p:blipFill>
          <a:blip r:embed="rId5">
            <a:alphaModFix/>
          </a:blip>
          <a:stretch>
            <a:fillRect/>
          </a:stretch>
        </p:blipFill>
        <p:spPr>
          <a:xfrm rot="-388119">
            <a:off x="6742284" y="969390"/>
            <a:ext cx="2161157" cy="1915295"/>
          </a:xfrm>
          <a:prstGeom prst="rect">
            <a:avLst/>
          </a:prstGeom>
          <a:noFill/>
          <a:ln>
            <a:noFill/>
          </a:ln>
        </p:spPr>
      </p:pic>
      <p:sp>
        <p:nvSpPr>
          <p:cNvPr id="86" name="Google Shape;86;p9"/>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87" name="Google Shape;87;p9"/>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Z.0 Title slide - English">
  <p:cSld name="Title Slide 2_1_2">
    <p:bg>
      <p:bgPr>
        <a:solidFill>
          <a:srgbClr val="BEF2BD"/>
        </a:solidFill>
        <a:effectLst/>
      </p:bgPr>
    </p:bg>
    <p:spTree>
      <p:nvGrpSpPr>
        <p:cNvPr id="1" name="Shape 929"/>
        <p:cNvGrpSpPr/>
        <p:nvPr/>
      </p:nvGrpSpPr>
      <p:grpSpPr>
        <a:xfrm>
          <a:off x="0" y="0"/>
          <a:ext cx="0" cy="0"/>
          <a:chOff x="0" y="0"/>
          <a:chExt cx="0" cy="0"/>
        </a:xfrm>
      </p:grpSpPr>
      <p:pic>
        <p:nvPicPr>
          <p:cNvPr id="930" name="Google Shape;930;p84"/>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931" name="Google Shape;931;p84"/>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English</a:t>
            </a:r>
            <a:endParaRPr sz="1700" b="1">
              <a:solidFill>
                <a:schemeClr val="dk1"/>
              </a:solidFill>
              <a:latin typeface="Lexend"/>
              <a:ea typeface="Lexend"/>
              <a:cs typeface="Lexend"/>
              <a:sym typeface="Lexend"/>
            </a:endParaRPr>
          </a:p>
        </p:txBody>
      </p:sp>
      <p:sp>
        <p:nvSpPr>
          <p:cNvPr id="932" name="Google Shape;932;p84"/>
          <p:cNvSpPr txBox="1">
            <a:spLocks noGrp="1"/>
          </p:cNvSpPr>
          <p:nvPr>
            <p:ph type="ctrTitle"/>
          </p:nvPr>
        </p:nvSpPr>
        <p:spPr>
          <a:xfrm>
            <a:off x="323850" y="810000"/>
            <a:ext cx="54507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933" name="Google Shape;933;p84"/>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934" name="Google Shape;934;p84"/>
          <p:cNvPicPr preferRelativeResize="0"/>
          <p:nvPr/>
        </p:nvPicPr>
        <p:blipFill>
          <a:blip r:embed="rId4">
            <a:alphaModFix/>
          </a:blip>
          <a:stretch>
            <a:fillRect/>
          </a:stretch>
        </p:blipFill>
        <p:spPr>
          <a:xfrm>
            <a:off x="6156975" y="0"/>
            <a:ext cx="2987025" cy="3854074"/>
          </a:xfrm>
          <a:prstGeom prst="rect">
            <a:avLst/>
          </a:prstGeom>
          <a:noFill/>
          <a:ln>
            <a:noFill/>
          </a:ln>
        </p:spPr>
      </p:pic>
      <p:sp>
        <p:nvSpPr>
          <p:cNvPr id="935" name="Google Shape;935;p84"/>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36" name="Google Shape;936;p84"/>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867">
          <p15:clr>
            <a:srgbClr val="E46962"/>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Z.0 Title slide - French">
  <p:cSld name="Title Slide 2_1_1_1_1_1_1_1_1_1_1_1">
    <p:bg>
      <p:bgPr>
        <a:solidFill>
          <a:srgbClr val="BEF2BD"/>
        </a:solidFill>
        <a:effectLst/>
      </p:bgPr>
    </p:bg>
    <p:spTree>
      <p:nvGrpSpPr>
        <p:cNvPr id="1" name="Shape 937"/>
        <p:cNvGrpSpPr/>
        <p:nvPr/>
      </p:nvGrpSpPr>
      <p:grpSpPr>
        <a:xfrm>
          <a:off x="0" y="0"/>
          <a:ext cx="0" cy="0"/>
          <a:chOff x="0" y="0"/>
          <a:chExt cx="0" cy="0"/>
        </a:xfrm>
      </p:grpSpPr>
      <p:pic>
        <p:nvPicPr>
          <p:cNvPr id="938" name="Google Shape;938;p85"/>
          <p:cNvPicPr preferRelativeResize="0"/>
          <p:nvPr/>
        </p:nvPicPr>
        <p:blipFill rotWithShape="1">
          <a:blip r:embed="rId2">
            <a:alphaModFix/>
          </a:blip>
          <a:srcRect l="6209" r="6209"/>
          <a:stretch/>
        </p:blipFill>
        <p:spPr>
          <a:xfrm>
            <a:off x="324000" y="4008600"/>
            <a:ext cx="772225" cy="128000"/>
          </a:xfrm>
          <a:prstGeom prst="rect">
            <a:avLst/>
          </a:prstGeom>
          <a:noFill/>
          <a:ln>
            <a:noFill/>
          </a:ln>
        </p:spPr>
      </p:pic>
      <p:sp>
        <p:nvSpPr>
          <p:cNvPr id="939" name="Google Shape;939;p85"/>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0" name="Google Shape;940;p85"/>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French</a:t>
            </a:r>
            <a:endParaRPr sz="1700" b="1">
              <a:solidFill>
                <a:schemeClr val="dk1"/>
              </a:solidFill>
              <a:latin typeface="Lexend"/>
              <a:ea typeface="Lexend"/>
              <a:cs typeface="Lexend"/>
              <a:sym typeface="Lexend"/>
            </a:endParaRPr>
          </a:p>
        </p:txBody>
      </p:sp>
      <p:pic>
        <p:nvPicPr>
          <p:cNvPr id="941" name="Google Shape;941;p85"/>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42" name="Google Shape;942;p85"/>
          <p:cNvGrpSpPr/>
          <p:nvPr/>
        </p:nvGrpSpPr>
        <p:grpSpPr>
          <a:xfrm>
            <a:off x="6156975" y="0"/>
            <a:ext cx="2987025" cy="3854074"/>
            <a:chOff x="6156975" y="0"/>
            <a:chExt cx="2987025" cy="3854074"/>
          </a:xfrm>
        </p:grpSpPr>
        <p:pic>
          <p:nvPicPr>
            <p:cNvPr id="943" name="Google Shape;943;p85"/>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44" name="Google Shape;944;p85"/>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945" name="Google Shape;945;p85"/>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46" name="Google Shape;946;p85"/>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pic>
        <p:nvPicPr>
          <p:cNvPr id="947" name="Google Shape;947;p85"/>
          <p:cNvPicPr preferRelativeResize="0"/>
          <p:nvPr/>
        </p:nvPicPr>
        <p:blipFill>
          <a:blip r:embed="rId5">
            <a:alphaModFix/>
          </a:blip>
          <a:stretch>
            <a:fillRect/>
          </a:stretch>
        </p:blipFill>
        <p:spPr>
          <a:xfrm rot="-390000">
            <a:off x="6657352" y="759276"/>
            <a:ext cx="2315647" cy="231564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Z.0 Title slide - Geography">
  <p:cSld name="Title Slide 2_1_1_1">
    <p:bg>
      <p:bgPr>
        <a:solidFill>
          <a:srgbClr val="BEF2BD"/>
        </a:solidFill>
        <a:effectLst/>
      </p:bgPr>
    </p:bg>
    <p:spTree>
      <p:nvGrpSpPr>
        <p:cNvPr id="1" name="Shape 948"/>
        <p:cNvGrpSpPr/>
        <p:nvPr/>
      </p:nvGrpSpPr>
      <p:grpSpPr>
        <a:xfrm>
          <a:off x="0" y="0"/>
          <a:ext cx="0" cy="0"/>
          <a:chOff x="0" y="0"/>
          <a:chExt cx="0" cy="0"/>
        </a:xfrm>
      </p:grpSpPr>
      <p:pic>
        <p:nvPicPr>
          <p:cNvPr id="949" name="Google Shape;949;p86"/>
          <p:cNvPicPr preferRelativeResize="0"/>
          <p:nvPr/>
        </p:nvPicPr>
        <p:blipFill rotWithShape="1">
          <a:blip r:embed="rId2">
            <a:alphaModFix/>
          </a:blip>
          <a:srcRect l="6209" r="6209"/>
          <a:stretch/>
        </p:blipFill>
        <p:spPr>
          <a:xfrm>
            <a:off x="324000" y="4008600"/>
            <a:ext cx="1259825" cy="128000"/>
          </a:xfrm>
          <a:prstGeom prst="rect">
            <a:avLst/>
          </a:prstGeom>
          <a:noFill/>
          <a:ln>
            <a:noFill/>
          </a:ln>
        </p:spPr>
      </p:pic>
      <p:pic>
        <p:nvPicPr>
          <p:cNvPr id="950" name="Google Shape;950;p86"/>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951" name="Google Shape;951;p86"/>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52" name="Google Shape;952;p86"/>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Geography</a:t>
            </a:r>
            <a:endParaRPr sz="1700" b="1">
              <a:solidFill>
                <a:schemeClr val="dk1"/>
              </a:solidFill>
              <a:latin typeface="Lexend"/>
              <a:ea typeface="Lexend"/>
              <a:cs typeface="Lexend"/>
              <a:sym typeface="Lexend"/>
            </a:endParaRPr>
          </a:p>
        </p:txBody>
      </p:sp>
      <p:pic>
        <p:nvPicPr>
          <p:cNvPr id="953" name="Google Shape;953;p86"/>
          <p:cNvPicPr preferRelativeResize="0"/>
          <p:nvPr/>
        </p:nvPicPr>
        <p:blipFill rotWithShape="1">
          <a:blip r:embed="rId4">
            <a:alphaModFix/>
          </a:blip>
          <a:srcRect/>
          <a:stretch/>
        </p:blipFill>
        <p:spPr>
          <a:xfrm>
            <a:off x="7690424" y="4098434"/>
            <a:ext cx="1052750" cy="482825"/>
          </a:xfrm>
          <a:prstGeom prst="rect">
            <a:avLst/>
          </a:prstGeom>
          <a:noFill/>
          <a:ln>
            <a:noFill/>
          </a:ln>
        </p:spPr>
      </p:pic>
      <p:sp>
        <p:nvSpPr>
          <p:cNvPr id="954" name="Google Shape;954;p86"/>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55" name="Google Shape;955;p86"/>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Z.0 Title slide - German">
  <p:cSld name="Title Slide 2_1_1_1_1_1_1_1_1_1_1_1_1">
    <p:bg>
      <p:bgPr>
        <a:solidFill>
          <a:srgbClr val="BEF2BD"/>
        </a:solidFill>
        <a:effectLst/>
      </p:bgPr>
    </p:bg>
    <p:spTree>
      <p:nvGrpSpPr>
        <p:cNvPr id="1" name="Shape 956"/>
        <p:cNvGrpSpPr/>
        <p:nvPr/>
      </p:nvGrpSpPr>
      <p:grpSpPr>
        <a:xfrm>
          <a:off x="0" y="0"/>
          <a:ext cx="0" cy="0"/>
          <a:chOff x="0" y="0"/>
          <a:chExt cx="0" cy="0"/>
        </a:xfrm>
      </p:grpSpPr>
      <p:pic>
        <p:nvPicPr>
          <p:cNvPr id="957" name="Google Shape;957;p87"/>
          <p:cNvPicPr preferRelativeResize="0"/>
          <p:nvPr/>
        </p:nvPicPr>
        <p:blipFill rotWithShape="1">
          <a:blip r:embed="rId2">
            <a:alphaModFix/>
          </a:blip>
          <a:srcRect l="6209" r="6209"/>
          <a:stretch/>
        </p:blipFill>
        <p:spPr>
          <a:xfrm>
            <a:off x="324000" y="4008600"/>
            <a:ext cx="916925" cy="128000"/>
          </a:xfrm>
          <a:prstGeom prst="rect">
            <a:avLst/>
          </a:prstGeom>
          <a:noFill/>
          <a:ln>
            <a:noFill/>
          </a:ln>
        </p:spPr>
      </p:pic>
      <p:sp>
        <p:nvSpPr>
          <p:cNvPr id="958" name="Google Shape;958;p87"/>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59" name="Google Shape;959;p87"/>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German</a:t>
            </a:r>
            <a:endParaRPr sz="1700" b="1">
              <a:solidFill>
                <a:schemeClr val="dk1"/>
              </a:solidFill>
              <a:latin typeface="Lexend"/>
              <a:ea typeface="Lexend"/>
              <a:cs typeface="Lexend"/>
              <a:sym typeface="Lexend"/>
            </a:endParaRPr>
          </a:p>
        </p:txBody>
      </p:sp>
      <p:pic>
        <p:nvPicPr>
          <p:cNvPr id="960" name="Google Shape;960;p87"/>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61" name="Google Shape;961;p87"/>
          <p:cNvGrpSpPr/>
          <p:nvPr/>
        </p:nvGrpSpPr>
        <p:grpSpPr>
          <a:xfrm>
            <a:off x="6156975" y="0"/>
            <a:ext cx="2987025" cy="3854074"/>
            <a:chOff x="6156975" y="0"/>
            <a:chExt cx="2987025" cy="3854074"/>
          </a:xfrm>
        </p:grpSpPr>
        <p:pic>
          <p:nvPicPr>
            <p:cNvPr id="962" name="Google Shape;962;p87"/>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63" name="Google Shape;963;p87"/>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964" name="Google Shape;964;p87"/>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65" name="Google Shape;965;p87"/>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pic>
        <p:nvPicPr>
          <p:cNvPr id="966" name="Google Shape;966;p87"/>
          <p:cNvPicPr preferRelativeResize="0"/>
          <p:nvPr/>
        </p:nvPicPr>
        <p:blipFill>
          <a:blip r:embed="rId5">
            <a:alphaModFix/>
          </a:blip>
          <a:stretch>
            <a:fillRect/>
          </a:stretch>
        </p:blipFill>
        <p:spPr>
          <a:xfrm rot="-389998">
            <a:off x="6679063" y="775065"/>
            <a:ext cx="2340000" cy="23400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Z.0 Title slide - History">
  <p:cSld name="Title Slide 2_1_1_1_1_2">
    <p:bg>
      <p:bgPr>
        <a:solidFill>
          <a:srgbClr val="BEF2BD"/>
        </a:solidFill>
        <a:effectLst/>
      </p:bgPr>
    </p:bg>
    <p:spTree>
      <p:nvGrpSpPr>
        <p:cNvPr id="1" name="Shape 967"/>
        <p:cNvGrpSpPr/>
        <p:nvPr/>
      </p:nvGrpSpPr>
      <p:grpSpPr>
        <a:xfrm>
          <a:off x="0" y="0"/>
          <a:ext cx="0" cy="0"/>
          <a:chOff x="0" y="0"/>
          <a:chExt cx="0" cy="0"/>
        </a:xfrm>
      </p:grpSpPr>
      <p:pic>
        <p:nvPicPr>
          <p:cNvPr id="968" name="Google Shape;968;p88"/>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969" name="Google Shape;969;p88"/>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0" name="Google Shape;970;p88"/>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History</a:t>
            </a:r>
            <a:endParaRPr sz="1700" b="1">
              <a:solidFill>
                <a:schemeClr val="dk1"/>
              </a:solidFill>
              <a:latin typeface="Lexend"/>
              <a:ea typeface="Lexend"/>
              <a:cs typeface="Lexend"/>
              <a:sym typeface="Lexend"/>
            </a:endParaRPr>
          </a:p>
        </p:txBody>
      </p:sp>
      <p:pic>
        <p:nvPicPr>
          <p:cNvPr id="971" name="Google Shape;971;p88"/>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72" name="Google Shape;972;p88"/>
          <p:cNvGrpSpPr/>
          <p:nvPr/>
        </p:nvGrpSpPr>
        <p:grpSpPr>
          <a:xfrm>
            <a:off x="6156975" y="0"/>
            <a:ext cx="2987025" cy="3854074"/>
            <a:chOff x="6156975" y="0"/>
            <a:chExt cx="2987025" cy="3854074"/>
          </a:xfrm>
        </p:grpSpPr>
        <p:pic>
          <p:nvPicPr>
            <p:cNvPr id="973" name="Google Shape;973;p88"/>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74" name="Google Shape;974;p88"/>
            <p:cNvSpPr/>
            <p:nvPr/>
          </p:nvSpPr>
          <p:spPr>
            <a:xfrm>
              <a:off x="6860400" y="1205850"/>
              <a:ext cx="1959600" cy="1365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5" name="Google Shape;975;p88"/>
            <p:cNvPicPr preferRelativeResize="0"/>
            <p:nvPr/>
          </p:nvPicPr>
          <p:blipFill>
            <a:blip r:embed="rId5">
              <a:alphaModFix/>
            </a:blip>
            <a:stretch>
              <a:fillRect/>
            </a:stretch>
          </p:blipFill>
          <p:spPr>
            <a:xfrm rot="-378432">
              <a:off x="7001357" y="1317070"/>
              <a:ext cx="1677682" cy="1143462"/>
            </a:xfrm>
            <a:prstGeom prst="rect">
              <a:avLst/>
            </a:prstGeom>
            <a:noFill/>
            <a:ln>
              <a:noFill/>
            </a:ln>
          </p:spPr>
        </p:pic>
      </p:grpSp>
      <p:sp>
        <p:nvSpPr>
          <p:cNvPr id="976" name="Google Shape;976;p88"/>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77" name="Google Shape;977;p88"/>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Z.0 Title slide - Maths">
  <p:cSld name="Title Slide 2_1_1_2">
    <p:bg>
      <p:bgPr>
        <a:solidFill>
          <a:srgbClr val="BEF2BD"/>
        </a:solidFill>
        <a:effectLst/>
      </p:bgPr>
    </p:bg>
    <p:spTree>
      <p:nvGrpSpPr>
        <p:cNvPr id="1" name="Shape 978"/>
        <p:cNvGrpSpPr/>
        <p:nvPr/>
      </p:nvGrpSpPr>
      <p:grpSpPr>
        <a:xfrm>
          <a:off x="0" y="0"/>
          <a:ext cx="0" cy="0"/>
          <a:chOff x="0" y="0"/>
          <a:chExt cx="0" cy="0"/>
        </a:xfrm>
      </p:grpSpPr>
      <p:pic>
        <p:nvPicPr>
          <p:cNvPr id="979" name="Google Shape;979;p89"/>
          <p:cNvPicPr preferRelativeResize="0"/>
          <p:nvPr/>
        </p:nvPicPr>
        <p:blipFill rotWithShape="1">
          <a:blip r:embed="rId2">
            <a:alphaModFix/>
          </a:blip>
          <a:srcRect/>
          <a:stretch/>
        </p:blipFill>
        <p:spPr>
          <a:xfrm>
            <a:off x="6156975" y="0"/>
            <a:ext cx="2987025" cy="3854074"/>
          </a:xfrm>
          <a:prstGeom prst="rect">
            <a:avLst/>
          </a:prstGeom>
          <a:noFill/>
          <a:ln>
            <a:noFill/>
          </a:ln>
        </p:spPr>
      </p:pic>
      <p:sp>
        <p:nvSpPr>
          <p:cNvPr id="980" name="Google Shape;980;p89"/>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81" name="Google Shape;981;p89"/>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Maths</a:t>
            </a:r>
            <a:endParaRPr sz="1700" b="1">
              <a:solidFill>
                <a:schemeClr val="dk1"/>
              </a:solidFill>
              <a:latin typeface="Lexend"/>
              <a:ea typeface="Lexend"/>
              <a:cs typeface="Lexend"/>
              <a:sym typeface="Lexend"/>
            </a:endParaRPr>
          </a:p>
        </p:txBody>
      </p:sp>
      <p:pic>
        <p:nvPicPr>
          <p:cNvPr id="982" name="Google Shape;982;p89"/>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983" name="Google Shape;983;p89"/>
          <p:cNvPicPr preferRelativeResize="0"/>
          <p:nvPr/>
        </p:nvPicPr>
        <p:blipFill rotWithShape="1">
          <a:blip r:embed="rId4">
            <a:alphaModFix/>
          </a:blip>
          <a:srcRect l="6209" r="6209"/>
          <a:stretch/>
        </p:blipFill>
        <p:spPr>
          <a:xfrm>
            <a:off x="324000" y="4008600"/>
            <a:ext cx="707200" cy="128000"/>
          </a:xfrm>
          <a:prstGeom prst="rect">
            <a:avLst/>
          </a:prstGeom>
          <a:noFill/>
          <a:ln>
            <a:noFill/>
          </a:ln>
        </p:spPr>
      </p:pic>
      <p:sp>
        <p:nvSpPr>
          <p:cNvPr id="984" name="Google Shape;984;p89"/>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85" name="Google Shape;985;p89"/>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Z.0 Title slide - Music">
  <p:cSld name="Title Slide 2_1_1_1_1_1">
    <p:bg>
      <p:bgPr>
        <a:solidFill>
          <a:srgbClr val="BEF2BD"/>
        </a:solidFill>
        <a:effectLst/>
      </p:bgPr>
    </p:bg>
    <p:spTree>
      <p:nvGrpSpPr>
        <p:cNvPr id="1" name="Shape 986"/>
        <p:cNvGrpSpPr/>
        <p:nvPr/>
      </p:nvGrpSpPr>
      <p:grpSpPr>
        <a:xfrm>
          <a:off x="0" y="0"/>
          <a:ext cx="0" cy="0"/>
          <a:chOff x="0" y="0"/>
          <a:chExt cx="0" cy="0"/>
        </a:xfrm>
      </p:grpSpPr>
      <p:pic>
        <p:nvPicPr>
          <p:cNvPr id="987" name="Google Shape;987;p90"/>
          <p:cNvPicPr preferRelativeResize="0"/>
          <p:nvPr/>
        </p:nvPicPr>
        <p:blipFill rotWithShape="1">
          <a:blip r:embed="rId2">
            <a:alphaModFix/>
          </a:blip>
          <a:srcRect/>
          <a:stretch/>
        </p:blipFill>
        <p:spPr>
          <a:xfrm>
            <a:off x="6156975" y="0"/>
            <a:ext cx="2987025" cy="3854074"/>
          </a:xfrm>
          <a:prstGeom prst="rect">
            <a:avLst/>
          </a:prstGeom>
          <a:noFill/>
          <a:ln>
            <a:noFill/>
          </a:ln>
        </p:spPr>
      </p:pic>
      <p:sp>
        <p:nvSpPr>
          <p:cNvPr id="988" name="Google Shape;988;p90"/>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89" name="Google Shape;989;p90"/>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Music</a:t>
            </a:r>
            <a:endParaRPr sz="1700" b="1">
              <a:solidFill>
                <a:schemeClr val="dk1"/>
              </a:solidFill>
              <a:latin typeface="Lexend"/>
              <a:ea typeface="Lexend"/>
              <a:cs typeface="Lexend"/>
              <a:sym typeface="Lexend"/>
            </a:endParaRPr>
          </a:p>
        </p:txBody>
      </p:sp>
      <p:pic>
        <p:nvPicPr>
          <p:cNvPr id="990" name="Google Shape;990;p90"/>
          <p:cNvPicPr preferRelativeResize="0"/>
          <p:nvPr/>
        </p:nvPicPr>
        <p:blipFill rotWithShape="1">
          <a:blip r:embed="rId3">
            <a:alphaModFix/>
          </a:blip>
          <a:srcRect/>
          <a:stretch/>
        </p:blipFill>
        <p:spPr>
          <a:xfrm>
            <a:off x="7690424" y="4098434"/>
            <a:ext cx="1052750" cy="482825"/>
          </a:xfrm>
          <a:prstGeom prst="rect">
            <a:avLst/>
          </a:prstGeom>
          <a:noFill/>
          <a:ln>
            <a:noFill/>
          </a:ln>
        </p:spPr>
      </p:pic>
      <p:pic>
        <p:nvPicPr>
          <p:cNvPr id="991" name="Google Shape;991;p90"/>
          <p:cNvPicPr preferRelativeResize="0"/>
          <p:nvPr/>
        </p:nvPicPr>
        <p:blipFill rotWithShape="1">
          <a:blip r:embed="rId4">
            <a:alphaModFix/>
          </a:blip>
          <a:srcRect l="6209" r="6209"/>
          <a:stretch/>
        </p:blipFill>
        <p:spPr>
          <a:xfrm>
            <a:off x="324000" y="4008600"/>
            <a:ext cx="661625" cy="128000"/>
          </a:xfrm>
          <a:prstGeom prst="rect">
            <a:avLst/>
          </a:prstGeom>
          <a:noFill/>
          <a:ln>
            <a:noFill/>
          </a:ln>
        </p:spPr>
      </p:pic>
      <p:sp>
        <p:nvSpPr>
          <p:cNvPr id="992" name="Google Shape;992;p90"/>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993" name="Google Shape;993;p90"/>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Z.0 Title slide - Physical education">
  <p:cSld name="Title Slide 2_1_1_1_1_1_1_1_1_1_1_1_1_2">
    <p:bg>
      <p:bgPr>
        <a:solidFill>
          <a:srgbClr val="BEF2BD"/>
        </a:solidFill>
        <a:effectLst/>
      </p:bgPr>
    </p:bg>
    <p:spTree>
      <p:nvGrpSpPr>
        <p:cNvPr id="1" name="Shape 994"/>
        <p:cNvGrpSpPr/>
        <p:nvPr/>
      </p:nvGrpSpPr>
      <p:grpSpPr>
        <a:xfrm>
          <a:off x="0" y="0"/>
          <a:ext cx="0" cy="0"/>
          <a:chOff x="0" y="0"/>
          <a:chExt cx="0" cy="0"/>
        </a:xfrm>
      </p:grpSpPr>
      <p:pic>
        <p:nvPicPr>
          <p:cNvPr id="995" name="Google Shape;995;p91"/>
          <p:cNvPicPr preferRelativeResize="0"/>
          <p:nvPr/>
        </p:nvPicPr>
        <p:blipFill rotWithShape="1">
          <a:blip r:embed="rId2">
            <a:alphaModFix/>
          </a:blip>
          <a:srcRect l="6209" r="6209"/>
          <a:stretch/>
        </p:blipFill>
        <p:spPr>
          <a:xfrm>
            <a:off x="324000" y="4008600"/>
            <a:ext cx="2192950" cy="128000"/>
          </a:xfrm>
          <a:prstGeom prst="rect">
            <a:avLst/>
          </a:prstGeom>
          <a:noFill/>
          <a:ln>
            <a:noFill/>
          </a:ln>
        </p:spPr>
      </p:pic>
      <p:sp>
        <p:nvSpPr>
          <p:cNvPr id="996" name="Google Shape;996;p91"/>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7" name="Google Shape;997;p91"/>
          <p:cNvSpPr txBox="1"/>
          <p:nvPr/>
        </p:nvSpPr>
        <p:spPr>
          <a:xfrm>
            <a:off x="323850" y="3781525"/>
            <a:ext cx="2456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Physical education</a:t>
            </a:r>
            <a:endParaRPr sz="1700" b="1">
              <a:solidFill>
                <a:schemeClr val="dk1"/>
              </a:solidFill>
              <a:latin typeface="Lexend"/>
              <a:ea typeface="Lexend"/>
              <a:cs typeface="Lexend"/>
              <a:sym typeface="Lexend"/>
            </a:endParaRPr>
          </a:p>
        </p:txBody>
      </p:sp>
      <p:pic>
        <p:nvPicPr>
          <p:cNvPr id="998" name="Google Shape;998;p91"/>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999" name="Google Shape;999;p91"/>
          <p:cNvGrpSpPr/>
          <p:nvPr/>
        </p:nvGrpSpPr>
        <p:grpSpPr>
          <a:xfrm>
            <a:off x="6156975" y="0"/>
            <a:ext cx="2987025" cy="3854074"/>
            <a:chOff x="6156975" y="0"/>
            <a:chExt cx="2987025" cy="3854074"/>
          </a:xfrm>
        </p:grpSpPr>
        <p:pic>
          <p:nvPicPr>
            <p:cNvPr id="1000" name="Google Shape;1000;p91"/>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01" name="Google Shape;1001;p91"/>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1002" name="Google Shape;1002;p91"/>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03" name="Google Shape;1003;p91"/>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pic>
        <p:nvPicPr>
          <p:cNvPr id="1004" name="Google Shape;1004;p91"/>
          <p:cNvPicPr preferRelativeResize="0"/>
          <p:nvPr/>
        </p:nvPicPr>
        <p:blipFill>
          <a:blip r:embed="rId5">
            <a:alphaModFix/>
          </a:blip>
          <a:stretch>
            <a:fillRect/>
          </a:stretch>
        </p:blipFill>
        <p:spPr>
          <a:xfrm rot="-375628">
            <a:off x="6551506" y="729991"/>
            <a:ext cx="2546513" cy="2546493"/>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Z.0 Title slide - Physics">
  <p:cSld name="Title Slide 2_1_1_1_1_1_1_1_1_2">
    <p:bg>
      <p:bgPr>
        <a:solidFill>
          <a:srgbClr val="BEF2BD"/>
        </a:solidFill>
        <a:effectLst/>
      </p:bgPr>
    </p:bg>
    <p:spTree>
      <p:nvGrpSpPr>
        <p:cNvPr id="1" name="Shape 1005"/>
        <p:cNvGrpSpPr/>
        <p:nvPr/>
      </p:nvGrpSpPr>
      <p:grpSpPr>
        <a:xfrm>
          <a:off x="0" y="0"/>
          <a:ext cx="0" cy="0"/>
          <a:chOff x="0" y="0"/>
          <a:chExt cx="0" cy="0"/>
        </a:xfrm>
      </p:grpSpPr>
      <p:pic>
        <p:nvPicPr>
          <p:cNvPr id="1006" name="Google Shape;1006;p92"/>
          <p:cNvPicPr preferRelativeResize="0"/>
          <p:nvPr/>
        </p:nvPicPr>
        <p:blipFill rotWithShape="1">
          <a:blip r:embed="rId2">
            <a:alphaModFix/>
          </a:blip>
          <a:srcRect l="6209" r="6209"/>
          <a:stretch/>
        </p:blipFill>
        <p:spPr>
          <a:xfrm>
            <a:off x="324000" y="4008600"/>
            <a:ext cx="859400" cy="127996"/>
          </a:xfrm>
          <a:prstGeom prst="rect">
            <a:avLst/>
          </a:prstGeom>
          <a:noFill/>
          <a:ln>
            <a:noFill/>
          </a:ln>
        </p:spPr>
      </p:pic>
      <p:sp>
        <p:nvSpPr>
          <p:cNvPr id="1007" name="Google Shape;1007;p92"/>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8" name="Google Shape;1008;p92"/>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Physics</a:t>
            </a:r>
            <a:endParaRPr sz="1700" b="1">
              <a:solidFill>
                <a:schemeClr val="dk1"/>
              </a:solidFill>
              <a:latin typeface="Lexend"/>
              <a:ea typeface="Lexend"/>
              <a:cs typeface="Lexend"/>
              <a:sym typeface="Lexend"/>
            </a:endParaRPr>
          </a:p>
        </p:txBody>
      </p:sp>
      <p:pic>
        <p:nvPicPr>
          <p:cNvPr id="1009" name="Google Shape;1009;p92"/>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10" name="Google Shape;1010;p92"/>
          <p:cNvGrpSpPr/>
          <p:nvPr/>
        </p:nvGrpSpPr>
        <p:grpSpPr>
          <a:xfrm>
            <a:off x="6156975" y="0"/>
            <a:ext cx="2987025" cy="3854074"/>
            <a:chOff x="6156975" y="0"/>
            <a:chExt cx="2987025" cy="3854074"/>
          </a:xfrm>
        </p:grpSpPr>
        <p:pic>
          <p:nvPicPr>
            <p:cNvPr id="1011" name="Google Shape;1011;p92"/>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12" name="Google Shape;1012;p92"/>
            <p:cNvSpPr/>
            <p:nvPr/>
          </p:nvSpPr>
          <p:spPr>
            <a:xfrm>
              <a:off x="6898050" y="839288"/>
              <a:ext cx="1959600" cy="2354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3" name="Google Shape;1013;p92"/>
            <p:cNvPicPr preferRelativeResize="0"/>
            <p:nvPr/>
          </p:nvPicPr>
          <p:blipFill>
            <a:blip r:embed="rId5">
              <a:alphaModFix/>
            </a:blip>
            <a:stretch>
              <a:fillRect/>
            </a:stretch>
          </p:blipFill>
          <p:spPr>
            <a:xfrm rot="-384492">
              <a:off x="7235674" y="1037850"/>
              <a:ext cx="1204851" cy="1957577"/>
            </a:xfrm>
            <a:prstGeom prst="rect">
              <a:avLst/>
            </a:prstGeom>
            <a:noFill/>
            <a:ln>
              <a:noFill/>
            </a:ln>
          </p:spPr>
        </p:pic>
      </p:grpSp>
      <p:sp>
        <p:nvSpPr>
          <p:cNvPr id="1014" name="Google Shape;1014;p92"/>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15" name="Google Shape;1015;p92"/>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Z.0 Title slide - Relationships and health education">
  <p:cSld name="Title Slide 2_1_1_1_1_1_1_1_1_1_1_7">
    <p:bg>
      <p:bgPr>
        <a:solidFill>
          <a:srgbClr val="BEF2BD"/>
        </a:solidFill>
        <a:effectLst/>
      </p:bgPr>
    </p:bg>
    <p:spTree>
      <p:nvGrpSpPr>
        <p:cNvPr id="1" name="Shape 1016"/>
        <p:cNvGrpSpPr/>
        <p:nvPr/>
      </p:nvGrpSpPr>
      <p:grpSpPr>
        <a:xfrm>
          <a:off x="0" y="0"/>
          <a:ext cx="0" cy="0"/>
          <a:chOff x="0" y="0"/>
          <a:chExt cx="0" cy="0"/>
        </a:xfrm>
      </p:grpSpPr>
      <p:pic>
        <p:nvPicPr>
          <p:cNvPr id="1017" name="Google Shape;1017;p93"/>
          <p:cNvPicPr preferRelativeResize="0"/>
          <p:nvPr/>
        </p:nvPicPr>
        <p:blipFill rotWithShape="1">
          <a:blip r:embed="rId2">
            <a:alphaModFix/>
          </a:blip>
          <a:srcRect l="6209" r="6209"/>
          <a:stretch/>
        </p:blipFill>
        <p:spPr>
          <a:xfrm>
            <a:off x="324000" y="4008600"/>
            <a:ext cx="1360800" cy="128000"/>
          </a:xfrm>
          <a:prstGeom prst="rect">
            <a:avLst/>
          </a:prstGeom>
          <a:noFill/>
          <a:ln>
            <a:noFill/>
          </a:ln>
        </p:spPr>
      </p:pic>
      <p:sp>
        <p:nvSpPr>
          <p:cNvPr id="1018" name="Google Shape;1018;p93"/>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19" name="Google Shape;1019;p93"/>
          <p:cNvSpPr txBox="1"/>
          <p:nvPr/>
        </p:nvSpPr>
        <p:spPr>
          <a:xfrm>
            <a:off x="323850" y="3781525"/>
            <a:ext cx="4623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RHE (PSHE)</a:t>
            </a:r>
            <a:endParaRPr sz="1700" b="1">
              <a:solidFill>
                <a:schemeClr val="dk1"/>
              </a:solidFill>
              <a:latin typeface="Lexend"/>
              <a:ea typeface="Lexend"/>
              <a:cs typeface="Lexend"/>
              <a:sym typeface="Lexend"/>
            </a:endParaRPr>
          </a:p>
        </p:txBody>
      </p:sp>
      <p:pic>
        <p:nvPicPr>
          <p:cNvPr id="1020" name="Google Shape;1020;p93"/>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21" name="Google Shape;1021;p93"/>
          <p:cNvGrpSpPr/>
          <p:nvPr/>
        </p:nvGrpSpPr>
        <p:grpSpPr>
          <a:xfrm>
            <a:off x="6156975" y="0"/>
            <a:ext cx="2987025" cy="3854074"/>
            <a:chOff x="6156975" y="0"/>
            <a:chExt cx="2987025" cy="3854074"/>
          </a:xfrm>
        </p:grpSpPr>
        <p:pic>
          <p:nvPicPr>
            <p:cNvPr id="1022" name="Google Shape;1022;p93"/>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23" name="Google Shape;1023;p93"/>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024" name="Google Shape;1024;p93"/>
          <p:cNvPicPr preferRelativeResize="0"/>
          <p:nvPr/>
        </p:nvPicPr>
        <p:blipFill>
          <a:blip r:embed="rId5">
            <a:alphaModFix/>
          </a:blip>
          <a:stretch>
            <a:fillRect/>
          </a:stretch>
        </p:blipFill>
        <p:spPr>
          <a:xfrm rot="-360033">
            <a:off x="6814806" y="1250542"/>
            <a:ext cx="1965462" cy="1393693"/>
          </a:xfrm>
          <a:prstGeom prst="rect">
            <a:avLst/>
          </a:prstGeom>
          <a:noFill/>
          <a:ln>
            <a:noFill/>
          </a:ln>
        </p:spPr>
      </p:pic>
      <p:sp>
        <p:nvSpPr>
          <p:cNvPr id="1025" name="Google Shape;1025;p93"/>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26" name="Google Shape;1026;p93"/>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Font typeface="Lexend"/>
              <a:buNone/>
              <a:defRPr sz="1800">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Z.0 Title slide - Geography">
  <p:cSld name="Title Slide 2_1_1_1">
    <p:bg>
      <p:bgPr>
        <a:solidFill>
          <a:srgbClr val="BEF2BD"/>
        </a:solidFill>
        <a:effectLst/>
      </p:bgPr>
    </p:bg>
    <p:spTree>
      <p:nvGrpSpPr>
        <p:cNvPr id="1" name="Shape 88"/>
        <p:cNvGrpSpPr/>
        <p:nvPr/>
      </p:nvGrpSpPr>
      <p:grpSpPr>
        <a:xfrm>
          <a:off x="0" y="0"/>
          <a:ext cx="0" cy="0"/>
          <a:chOff x="0" y="0"/>
          <a:chExt cx="0" cy="0"/>
        </a:xfrm>
      </p:grpSpPr>
      <p:pic>
        <p:nvPicPr>
          <p:cNvPr id="89" name="Google Shape;89;p10"/>
          <p:cNvPicPr preferRelativeResize="0"/>
          <p:nvPr/>
        </p:nvPicPr>
        <p:blipFill rotWithShape="1">
          <a:blip r:embed="rId2">
            <a:alphaModFix/>
          </a:blip>
          <a:srcRect l="6209" r="6209"/>
          <a:stretch/>
        </p:blipFill>
        <p:spPr>
          <a:xfrm>
            <a:off x="324000" y="4008600"/>
            <a:ext cx="1259825" cy="128000"/>
          </a:xfrm>
          <a:prstGeom prst="rect">
            <a:avLst/>
          </a:prstGeom>
          <a:noFill/>
          <a:ln>
            <a:noFill/>
          </a:ln>
        </p:spPr>
      </p:pic>
      <p:pic>
        <p:nvPicPr>
          <p:cNvPr id="90" name="Google Shape;90;p10"/>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91" name="Google Shape;91;p10"/>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0"/>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latin typeface="Lexend"/>
                <a:ea typeface="Lexend"/>
                <a:cs typeface="Lexend"/>
                <a:sym typeface="Lexend"/>
              </a:rPr>
              <a:t>Geography</a:t>
            </a:r>
            <a:endParaRPr sz="1700" b="1">
              <a:latin typeface="Lexend"/>
              <a:ea typeface="Lexend"/>
              <a:cs typeface="Lexend"/>
              <a:sym typeface="Lexend"/>
            </a:endParaRPr>
          </a:p>
        </p:txBody>
      </p:sp>
      <p:pic>
        <p:nvPicPr>
          <p:cNvPr id="93" name="Google Shape;93;p10"/>
          <p:cNvPicPr preferRelativeResize="0"/>
          <p:nvPr/>
        </p:nvPicPr>
        <p:blipFill rotWithShape="1">
          <a:blip r:embed="rId4">
            <a:alphaModFix/>
          </a:blip>
          <a:srcRect/>
          <a:stretch/>
        </p:blipFill>
        <p:spPr>
          <a:xfrm>
            <a:off x="7690424" y="4098434"/>
            <a:ext cx="1052750" cy="482825"/>
          </a:xfrm>
          <a:prstGeom prst="rect">
            <a:avLst/>
          </a:prstGeom>
          <a:noFill/>
          <a:ln>
            <a:noFill/>
          </a:ln>
        </p:spPr>
      </p:pic>
      <p:sp>
        <p:nvSpPr>
          <p:cNvPr id="94" name="Google Shape;94;p10"/>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latin typeface="Lexend"/>
                <a:ea typeface="Lexend"/>
                <a:cs typeface="Lexend"/>
                <a:sym typeface="Lexend"/>
              </a:rPr>
              <a:t>Unit</a:t>
            </a:r>
            <a:endParaRPr sz="1800" b="1">
              <a:latin typeface="Lexend"/>
              <a:ea typeface="Lexend"/>
              <a:cs typeface="Lexend"/>
              <a:sym typeface="Lexend"/>
            </a:endParaRPr>
          </a:p>
        </p:txBody>
      </p:sp>
      <p:sp>
        <p:nvSpPr>
          <p:cNvPr id="95" name="Google Shape;95;p10"/>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15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90000"/>
              </a:lnSpc>
              <a:spcBef>
                <a:spcPts val="400"/>
              </a:spcBef>
              <a:spcAft>
                <a:spcPts val="0"/>
              </a:spcAft>
              <a:buSzPts val="1200"/>
              <a:buNone/>
              <a:defRPr sz="1200"/>
            </a:lvl6pPr>
            <a:lvl7pPr lvl="6" algn="ctr" rtl="0">
              <a:lnSpc>
                <a:spcPct val="90000"/>
              </a:lnSpc>
              <a:spcBef>
                <a:spcPts val="600"/>
              </a:spcBef>
              <a:spcAft>
                <a:spcPts val="0"/>
              </a:spcAft>
              <a:buSzPts val="1200"/>
              <a:buNone/>
              <a:defRPr sz="1200"/>
            </a:lvl7pPr>
            <a:lvl8pPr lvl="7" algn="ctr" rtl="0">
              <a:lnSpc>
                <a:spcPct val="90000"/>
              </a:lnSpc>
              <a:spcBef>
                <a:spcPts val="400"/>
              </a:spcBef>
              <a:spcAft>
                <a:spcPts val="0"/>
              </a:spcAft>
              <a:buSzPts val="1200"/>
              <a:buNone/>
              <a:defRPr sz="1200"/>
            </a:lvl8pPr>
            <a:lvl9pPr lvl="8" algn="ctr" rtl="0">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Z.0 Title slide - Relationships, sex and health education">
  <p:cSld name="Title Slide 2_1_1_1_1_1_1_1_1_1_1_7_1">
    <p:bg>
      <p:bgPr>
        <a:solidFill>
          <a:srgbClr val="BEF2BD"/>
        </a:solidFill>
        <a:effectLst/>
      </p:bgPr>
    </p:bg>
    <p:spTree>
      <p:nvGrpSpPr>
        <p:cNvPr id="1" name="Shape 1027"/>
        <p:cNvGrpSpPr/>
        <p:nvPr/>
      </p:nvGrpSpPr>
      <p:grpSpPr>
        <a:xfrm>
          <a:off x="0" y="0"/>
          <a:ext cx="0" cy="0"/>
          <a:chOff x="0" y="0"/>
          <a:chExt cx="0" cy="0"/>
        </a:xfrm>
      </p:grpSpPr>
      <p:pic>
        <p:nvPicPr>
          <p:cNvPr id="1028" name="Google Shape;1028;p94"/>
          <p:cNvPicPr preferRelativeResize="0"/>
          <p:nvPr/>
        </p:nvPicPr>
        <p:blipFill rotWithShape="1">
          <a:blip r:embed="rId2">
            <a:alphaModFix/>
          </a:blip>
          <a:srcRect l="6209" r="6209"/>
          <a:stretch/>
        </p:blipFill>
        <p:spPr>
          <a:xfrm>
            <a:off x="324000" y="4008600"/>
            <a:ext cx="1511900" cy="128000"/>
          </a:xfrm>
          <a:prstGeom prst="rect">
            <a:avLst/>
          </a:prstGeom>
          <a:noFill/>
          <a:ln>
            <a:noFill/>
          </a:ln>
        </p:spPr>
      </p:pic>
      <p:sp>
        <p:nvSpPr>
          <p:cNvPr id="1029" name="Google Shape;1029;p94"/>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0" name="Google Shape;1030;p94"/>
          <p:cNvSpPr txBox="1"/>
          <p:nvPr/>
        </p:nvSpPr>
        <p:spPr>
          <a:xfrm>
            <a:off x="323850" y="3781525"/>
            <a:ext cx="5087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RSHE (PSHE)</a:t>
            </a:r>
            <a:endParaRPr sz="1700" b="1">
              <a:solidFill>
                <a:schemeClr val="dk1"/>
              </a:solidFill>
              <a:latin typeface="Lexend"/>
              <a:ea typeface="Lexend"/>
              <a:cs typeface="Lexend"/>
              <a:sym typeface="Lexend"/>
            </a:endParaRPr>
          </a:p>
        </p:txBody>
      </p:sp>
      <p:pic>
        <p:nvPicPr>
          <p:cNvPr id="1031" name="Google Shape;1031;p94"/>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32" name="Google Shape;1032;p94"/>
          <p:cNvGrpSpPr/>
          <p:nvPr/>
        </p:nvGrpSpPr>
        <p:grpSpPr>
          <a:xfrm>
            <a:off x="6156975" y="0"/>
            <a:ext cx="2987025" cy="3854074"/>
            <a:chOff x="6156975" y="0"/>
            <a:chExt cx="2987025" cy="3854074"/>
          </a:xfrm>
        </p:grpSpPr>
        <p:pic>
          <p:nvPicPr>
            <p:cNvPr id="1033" name="Google Shape;1033;p94"/>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34" name="Google Shape;1034;p94"/>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035" name="Google Shape;1035;p94"/>
          <p:cNvPicPr preferRelativeResize="0"/>
          <p:nvPr/>
        </p:nvPicPr>
        <p:blipFill>
          <a:blip r:embed="rId5">
            <a:alphaModFix/>
          </a:blip>
          <a:stretch>
            <a:fillRect/>
          </a:stretch>
        </p:blipFill>
        <p:spPr>
          <a:xfrm rot="-360033">
            <a:off x="6814806" y="1250542"/>
            <a:ext cx="1965462" cy="1393693"/>
          </a:xfrm>
          <a:prstGeom prst="rect">
            <a:avLst/>
          </a:prstGeom>
          <a:noFill/>
          <a:ln>
            <a:noFill/>
          </a:ln>
        </p:spPr>
      </p:pic>
      <p:sp>
        <p:nvSpPr>
          <p:cNvPr id="1036" name="Google Shape;1036;p94"/>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37" name="Google Shape;1037;p94"/>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Z.0 Title slide - Religious education">
  <p:cSld name="Title Slide 2_1_1_1_1_1_1_1_1_1_1_1_1_1">
    <p:bg>
      <p:bgPr>
        <a:solidFill>
          <a:srgbClr val="BEF2BD"/>
        </a:solidFill>
        <a:effectLst/>
      </p:bgPr>
    </p:bg>
    <p:spTree>
      <p:nvGrpSpPr>
        <p:cNvPr id="1" name="Shape 1038"/>
        <p:cNvGrpSpPr/>
        <p:nvPr/>
      </p:nvGrpSpPr>
      <p:grpSpPr>
        <a:xfrm>
          <a:off x="0" y="0"/>
          <a:ext cx="0" cy="0"/>
          <a:chOff x="0" y="0"/>
          <a:chExt cx="0" cy="0"/>
        </a:xfrm>
      </p:grpSpPr>
      <p:pic>
        <p:nvPicPr>
          <p:cNvPr id="1039" name="Google Shape;1039;p95"/>
          <p:cNvPicPr preferRelativeResize="0"/>
          <p:nvPr/>
        </p:nvPicPr>
        <p:blipFill rotWithShape="1">
          <a:blip r:embed="rId2">
            <a:alphaModFix/>
          </a:blip>
          <a:srcRect l="6209" r="6209"/>
          <a:stretch/>
        </p:blipFill>
        <p:spPr>
          <a:xfrm>
            <a:off x="324000" y="4008600"/>
            <a:ext cx="2271875" cy="128000"/>
          </a:xfrm>
          <a:prstGeom prst="rect">
            <a:avLst/>
          </a:prstGeom>
          <a:noFill/>
          <a:ln>
            <a:noFill/>
          </a:ln>
        </p:spPr>
      </p:pic>
      <p:sp>
        <p:nvSpPr>
          <p:cNvPr id="1040" name="Google Shape;1040;p95"/>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1" name="Google Shape;1041;p95"/>
          <p:cNvSpPr txBox="1"/>
          <p:nvPr/>
        </p:nvSpPr>
        <p:spPr>
          <a:xfrm>
            <a:off x="323850" y="3781525"/>
            <a:ext cx="2798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Religious education</a:t>
            </a:r>
            <a:endParaRPr sz="1700" b="1">
              <a:solidFill>
                <a:schemeClr val="dk1"/>
              </a:solidFill>
              <a:latin typeface="Lexend"/>
              <a:ea typeface="Lexend"/>
              <a:cs typeface="Lexend"/>
              <a:sym typeface="Lexend"/>
            </a:endParaRPr>
          </a:p>
        </p:txBody>
      </p:sp>
      <p:pic>
        <p:nvPicPr>
          <p:cNvPr id="1042" name="Google Shape;1042;p95"/>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43" name="Google Shape;1043;p95"/>
          <p:cNvGrpSpPr/>
          <p:nvPr/>
        </p:nvGrpSpPr>
        <p:grpSpPr>
          <a:xfrm>
            <a:off x="6156975" y="0"/>
            <a:ext cx="2987025" cy="3854074"/>
            <a:chOff x="6156975" y="0"/>
            <a:chExt cx="2987025" cy="3854074"/>
          </a:xfrm>
        </p:grpSpPr>
        <p:pic>
          <p:nvPicPr>
            <p:cNvPr id="1044" name="Google Shape;1044;p95"/>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45" name="Google Shape;1045;p95"/>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pic>
        <p:nvPicPr>
          <p:cNvPr id="1046" name="Google Shape;1046;p95"/>
          <p:cNvPicPr preferRelativeResize="0"/>
          <p:nvPr/>
        </p:nvPicPr>
        <p:blipFill>
          <a:blip r:embed="rId5">
            <a:alphaModFix/>
          </a:blip>
          <a:stretch>
            <a:fillRect/>
          </a:stretch>
        </p:blipFill>
        <p:spPr>
          <a:xfrm rot="-360003">
            <a:off x="6754136" y="1062731"/>
            <a:ext cx="2012844" cy="1854018"/>
          </a:xfrm>
          <a:prstGeom prst="rect">
            <a:avLst/>
          </a:prstGeom>
          <a:noFill/>
          <a:ln>
            <a:noFill/>
          </a:ln>
        </p:spPr>
      </p:pic>
      <p:sp>
        <p:nvSpPr>
          <p:cNvPr id="1047" name="Google Shape;1047;p95"/>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48" name="Google Shape;1048;p95"/>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Z.0 Title slide - Science">
  <p:cSld name="Title Slide 2_1_1_1_1_1_1_2">
    <p:bg>
      <p:bgPr>
        <a:solidFill>
          <a:srgbClr val="BEF2BD"/>
        </a:solidFill>
        <a:effectLst/>
      </p:bgPr>
    </p:bg>
    <p:spTree>
      <p:nvGrpSpPr>
        <p:cNvPr id="1" name="Shape 1049"/>
        <p:cNvGrpSpPr/>
        <p:nvPr/>
      </p:nvGrpSpPr>
      <p:grpSpPr>
        <a:xfrm>
          <a:off x="0" y="0"/>
          <a:ext cx="0" cy="0"/>
          <a:chOff x="0" y="0"/>
          <a:chExt cx="0" cy="0"/>
        </a:xfrm>
      </p:grpSpPr>
      <p:sp>
        <p:nvSpPr>
          <p:cNvPr id="1050" name="Google Shape;1050;p96"/>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51" name="Google Shape;1051;p96"/>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Science</a:t>
            </a:r>
            <a:endParaRPr sz="1700" b="1">
              <a:solidFill>
                <a:schemeClr val="dk1"/>
              </a:solidFill>
              <a:latin typeface="Lexend"/>
              <a:ea typeface="Lexend"/>
              <a:cs typeface="Lexend"/>
              <a:sym typeface="Lexend"/>
            </a:endParaRPr>
          </a:p>
        </p:txBody>
      </p:sp>
      <p:pic>
        <p:nvPicPr>
          <p:cNvPr id="1052" name="Google Shape;1052;p96"/>
          <p:cNvPicPr preferRelativeResize="0"/>
          <p:nvPr/>
        </p:nvPicPr>
        <p:blipFill rotWithShape="1">
          <a:blip r:embed="rId2">
            <a:alphaModFix/>
          </a:blip>
          <a:srcRect/>
          <a:stretch/>
        </p:blipFill>
        <p:spPr>
          <a:xfrm>
            <a:off x="7690424" y="4098434"/>
            <a:ext cx="1052750" cy="482825"/>
          </a:xfrm>
          <a:prstGeom prst="rect">
            <a:avLst/>
          </a:prstGeom>
          <a:noFill/>
          <a:ln>
            <a:noFill/>
          </a:ln>
        </p:spPr>
      </p:pic>
      <p:pic>
        <p:nvPicPr>
          <p:cNvPr id="1053" name="Google Shape;1053;p96"/>
          <p:cNvPicPr preferRelativeResize="0"/>
          <p:nvPr/>
        </p:nvPicPr>
        <p:blipFill rotWithShape="1">
          <a:blip r:embed="rId3">
            <a:alphaModFix/>
          </a:blip>
          <a:srcRect l="6209" r="6209"/>
          <a:stretch/>
        </p:blipFill>
        <p:spPr>
          <a:xfrm>
            <a:off x="324000" y="4008600"/>
            <a:ext cx="859400" cy="127996"/>
          </a:xfrm>
          <a:prstGeom prst="rect">
            <a:avLst/>
          </a:prstGeom>
          <a:noFill/>
          <a:ln>
            <a:noFill/>
          </a:ln>
        </p:spPr>
      </p:pic>
      <p:grpSp>
        <p:nvGrpSpPr>
          <p:cNvPr id="1054" name="Google Shape;1054;p96"/>
          <p:cNvGrpSpPr/>
          <p:nvPr/>
        </p:nvGrpSpPr>
        <p:grpSpPr>
          <a:xfrm>
            <a:off x="6156975" y="0"/>
            <a:ext cx="2987025" cy="3854074"/>
            <a:chOff x="6156975" y="0"/>
            <a:chExt cx="2987025" cy="3854074"/>
          </a:xfrm>
        </p:grpSpPr>
        <p:pic>
          <p:nvPicPr>
            <p:cNvPr id="1055" name="Google Shape;1055;p9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56" name="Google Shape;1056;p96"/>
            <p:cNvSpPr/>
            <p:nvPr/>
          </p:nvSpPr>
          <p:spPr>
            <a:xfrm>
              <a:off x="6860400" y="869975"/>
              <a:ext cx="1959600" cy="2007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7" name="Google Shape;1057;p96"/>
            <p:cNvPicPr preferRelativeResize="0"/>
            <p:nvPr/>
          </p:nvPicPr>
          <p:blipFill>
            <a:blip r:embed="rId5">
              <a:alphaModFix/>
            </a:blip>
            <a:stretch>
              <a:fillRect/>
            </a:stretch>
          </p:blipFill>
          <p:spPr>
            <a:xfrm rot="-311816">
              <a:off x="7083000" y="1110274"/>
              <a:ext cx="1514398" cy="1526398"/>
            </a:xfrm>
            <a:prstGeom prst="rect">
              <a:avLst/>
            </a:prstGeom>
            <a:noFill/>
            <a:ln>
              <a:noFill/>
            </a:ln>
          </p:spPr>
        </p:pic>
      </p:grpSp>
      <p:sp>
        <p:nvSpPr>
          <p:cNvPr id="1058" name="Google Shape;1058;p96"/>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59" name="Google Shape;1059;p96"/>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Z.0 Title slide - Spanish">
  <p:cSld name="Title Slide 2_1_1_1_1_1_1_1_1_1_1_1_2_1">
    <p:bg>
      <p:bgPr>
        <a:solidFill>
          <a:srgbClr val="BEF2BD"/>
        </a:solidFill>
        <a:effectLst/>
      </p:bgPr>
    </p:bg>
    <p:spTree>
      <p:nvGrpSpPr>
        <p:cNvPr id="1" name="Shape 1060"/>
        <p:cNvGrpSpPr/>
        <p:nvPr/>
      </p:nvGrpSpPr>
      <p:grpSpPr>
        <a:xfrm>
          <a:off x="0" y="0"/>
          <a:ext cx="0" cy="0"/>
          <a:chOff x="0" y="0"/>
          <a:chExt cx="0" cy="0"/>
        </a:xfrm>
      </p:grpSpPr>
      <p:pic>
        <p:nvPicPr>
          <p:cNvPr id="1061" name="Google Shape;1061;p97"/>
          <p:cNvPicPr preferRelativeResize="0"/>
          <p:nvPr/>
        </p:nvPicPr>
        <p:blipFill rotWithShape="1">
          <a:blip r:embed="rId2">
            <a:alphaModFix/>
          </a:blip>
          <a:srcRect l="6209" r="6209"/>
          <a:stretch/>
        </p:blipFill>
        <p:spPr>
          <a:xfrm>
            <a:off x="324000" y="4008600"/>
            <a:ext cx="890625" cy="128000"/>
          </a:xfrm>
          <a:prstGeom prst="rect">
            <a:avLst/>
          </a:prstGeom>
          <a:noFill/>
          <a:ln>
            <a:noFill/>
          </a:ln>
        </p:spPr>
      </p:pic>
      <p:sp>
        <p:nvSpPr>
          <p:cNvPr id="1062" name="Google Shape;1062;p97"/>
          <p:cNvSpPr txBox="1">
            <a:spLocks noGrp="1"/>
          </p:cNvSpPr>
          <p:nvPr>
            <p:ph type="ctrTitle"/>
          </p:nvPr>
        </p:nvSpPr>
        <p:spPr>
          <a:xfrm>
            <a:off x="323850" y="810000"/>
            <a:ext cx="5502000" cy="27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3800">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3" name="Google Shape;1063;p97"/>
          <p:cNvSpPr txBox="1"/>
          <p:nvPr/>
        </p:nvSpPr>
        <p:spPr>
          <a:xfrm>
            <a:off x="323850" y="3781525"/>
            <a:ext cx="18609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Spanish</a:t>
            </a:r>
            <a:endParaRPr sz="1700" b="1">
              <a:solidFill>
                <a:schemeClr val="dk1"/>
              </a:solidFill>
              <a:latin typeface="Lexend"/>
              <a:ea typeface="Lexend"/>
              <a:cs typeface="Lexend"/>
              <a:sym typeface="Lexend"/>
            </a:endParaRPr>
          </a:p>
        </p:txBody>
      </p:sp>
      <p:pic>
        <p:nvPicPr>
          <p:cNvPr id="1064" name="Google Shape;1064;p97"/>
          <p:cNvPicPr preferRelativeResize="0"/>
          <p:nvPr/>
        </p:nvPicPr>
        <p:blipFill rotWithShape="1">
          <a:blip r:embed="rId3">
            <a:alphaModFix/>
          </a:blip>
          <a:srcRect/>
          <a:stretch/>
        </p:blipFill>
        <p:spPr>
          <a:xfrm>
            <a:off x="7690424" y="4098434"/>
            <a:ext cx="1052750" cy="482825"/>
          </a:xfrm>
          <a:prstGeom prst="rect">
            <a:avLst/>
          </a:prstGeom>
          <a:noFill/>
          <a:ln>
            <a:noFill/>
          </a:ln>
        </p:spPr>
      </p:pic>
      <p:grpSp>
        <p:nvGrpSpPr>
          <p:cNvPr id="1065" name="Google Shape;1065;p97"/>
          <p:cNvGrpSpPr/>
          <p:nvPr/>
        </p:nvGrpSpPr>
        <p:grpSpPr>
          <a:xfrm>
            <a:off x="6156975" y="0"/>
            <a:ext cx="2987025" cy="3854074"/>
            <a:chOff x="6156975" y="0"/>
            <a:chExt cx="2987025" cy="3854074"/>
          </a:xfrm>
        </p:grpSpPr>
        <p:pic>
          <p:nvPicPr>
            <p:cNvPr id="1066" name="Google Shape;1066;p97"/>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067" name="Google Shape;1067;p97"/>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grpSp>
      <p:sp>
        <p:nvSpPr>
          <p:cNvPr id="1068" name="Google Shape;1068;p97"/>
          <p:cNvSpPr txBox="1"/>
          <p:nvPr/>
        </p:nvSpPr>
        <p:spPr>
          <a:xfrm>
            <a:off x="323850" y="4327975"/>
            <a:ext cx="528300" cy="46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b="1">
                <a:solidFill>
                  <a:schemeClr val="dk1"/>
                </a:solidFill>
                <a:latin typeface="Lexend"/>
                <a:ea typeface="Lexend"/>
                <a:cs typeface="Lexend"/>
                <a:sym typeface="Lexend"/>
              </a:rPr>
              <a:t>Unit</a:t>
            </a:r>
            <a:endParaRPr sz="1800" b="1">
              <a:solidFill>
                <a:schemeClr val="dk1"/>
              </a:solidFill>
              <a:latin typeface="Lexend"/>
              <a:ea typeface="Lexend"/>
              <a:cs typeface="Lexend"/>
              <a:sym typeface="Lexend"/>
            </a:endParaRPr>
          </a:p>
        </p:txBody>
      </p:sp>
      <p:sp>
        <p:nvSpPr>
          <p:cNvPr id="1069" name="Google Shape;1069;p97"/>
          <p:cNvSpPr txBox="1">
            <a:spLocks noGrp="1"/>
          </p:cNvSpPr>
          <p:nvPr>
            <p:ph type="subTitle" idx="1"/>
          </p:nvPr>
        </p:nvSpPr>
        <p:spPr>
          <a:xfrm>
            <a:off x="966425" y="4327975"/>
            <a:ext cx="5942400" cy="669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18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400"/>
              </a:spcBef>
              <a:spcAft>
                <a:spcPts val="0"/>
              </a:spcAft>
              <a:buSzPts val="1200"/>
              <a:buNone/>
              <a:defRPr sz="1200"/>
            </a:lvl8pPr>
            <a:lvl9pPr lvl="8" algn="ctr">
              <a:lnSpc>
                <a:spcPct val="90000"/>
              </a:lnSpc>
              <a:spcBef>
                <a:spcPts val="400"/>
              </a:spcBef>
              <a:spcAft>
                <a:spcPts val="200"/>
              </a:spcAft>
              <a:buSzPts val="1200"/>
              <a:buNone/>
              <a:defRPr sz="1200"/>
            </a:lvl9pPr>
          </a:lstStyle>
          <a:p>
            <a:endParaRPr/>
          </a:p>
        </p:txBody>
      </p:sp>
      <p:pic>
        <p:nvPicPr>
          <p:cNvPr id="1070" name="Google Shape;1070;p97"/>
          <p:cNvPicPr preferRelativeResize="0"/>
          <p:nvPr/>
        </p:nvPicPr>
        <p:blipFill>
          <a:blip r:embed="rId5">
            <a:alphaModFix/>
          </a:blip>
          <a:stretch>
            <a:fillRect/>
          </a:stretch>
        </p:blipFill>
        <p:spPr>
          <a:xfrm rot="-390001">
            <a:off x="6638540" y="856133"/>
            <a:ext cx="2340000" cy="23400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Z.1 Outcome">
  <p:cSld name="CUSTOM_5">
    <p:bg>
      <p:bgPr>
        <a:solidFill>
          <a:srgbClr val="BEF2BD"/>
        </a:solidFill>
        <a:effectLst/>
      </p:bgPr>
    </p:bg>
    <p:spTree>
      <p:nvGrpSpPr>
        <p:cNvPr id="1" name="Shape 1071"/>
        <p:cNvGrpSpPr/>
        <p:nvPr/>
      </p:nvGrpSpPr>
      <p:grpSpPr>
        <a:xfrm>
          <a:off x="0" y="0"/>
          <a:ext cx="0" cy="0"/>
          <a:chOff x="0" y="0"/>
          <a:chExt cx="0" cy="0"/>
        </a:xfrm>
      </p:grpSpPr>
      <p:pic>
        <p:nvPicPr>
          <p:cNvPr id="1072" name="Google Shape;1072;p98"/>
          <p:cNvPicPr preferRelativeResize="0"/>
          <p:nvPr/>
        </p:nvPicPr>
        <p:blipFill>
          <a:blip r:embed="rId2">
            <a:alphaModFix/>
          </a:blip>
          <a:stretch>
            <a:fillRect/>
          </a:stretch>
        </p:blipFill>
        <p:spPr>
          <a:xfrm>
            <a:off x="343225" y="1388370"/>
            <a:ext cx="7945600" cy="2919776"/>
          </a:xfrm>
          <a:prstGeom prst="rect">
            <a:avLst/>
          </a:prstGeom>
          <a:noFill/>
          <a:ln>
            <a:noFill/>
          </a:ln>
        </p:spPr>
      </p:pic>
      <p:sp>
        <p:nvSpPr>
          <p:cNvPr id="1073" name="Google Shape;1073;p98"/>
          <p:cNvSpPr txBox="1"/>
          <p:nvPr/>
        </p:nvSpPr>
        <p:spPr>
          <a:xfrm>
            <a:off x="325207" y="454765"/>
            <a:ext cx="45756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800" b="1">
                <a:solidFill>
                  <a:schemeClr val="dk1"/>
                </a:solidFill>
                <a:latin typeface="Lexend"/>
                <a:ea typeface="Lexend"/>
                <a:cs typeface="Lexend"/>
                <a:sym typeface="Lexend"/>
              </a:rPr>
              <a:t>Outcome</a:t>
            </a:r>
            <a:endParaRPr sz="2800" b="1">
              <a:solidFill>
                <a:schemeClr val="dk1"/>
              </a:solidFill>
              <a:latin typeface="Lexend"/>
              <a:ea typeface="Lexend"/>
              <a:cs typeface="Lexend"/>
              <a:sym typeface="Lexend"/>
            </a:endParaRPr>
          </a:p>
        </p:txBody>
      </p:sp>
      <p:sp>
        <p:nvSpPr>
          <p:cNvPr id="1074" name="Google Shape;1074;p98"/>
          <p:cNvSpPr txBox="1">
            <a:spLocks noGrp="1"/>
          </p:cNvSpPr>
          <p:nvPr>
            <p:ph type="subTitle" idx="1"/>
          </p:nvPr>
        </p:nvSpPr>
        <p:spPr>
          <a:xfrm>
            <a:off x="666000" y="1620000"/>
            <a:ext cx="7270800" cy="2504100"/>
          </a:xfrm>
          <a:prstGeom prst="rect">
            <a:avLst/>
          </a:prstGeom>
        </p:spPr>
        <p:txBody>
          <a:bodyPr spcFirstLastPara="1" wrap="square" lIns="0" tIns="0" rIns="0" bIns="0" anchor="ctr" anchorCtr="0">
            <a:noAutofit/>
          </a:bodyPr>
          <a:lstStyle>
            <a:lvl1pPr lvl="0">
              <a:lnSpc>
                <a:spcPct val="115000"/>
              </a:lnSpc>
              <a:spcBef>
                <a:spcPts val="0"/>
              </a:spcBef>
              <a:spcAft>
                <a:spcPts val="0"/>
              </a:spcAft>
              <a:buSzPts val="2000"/>
              <a:buNone/>
              <a:defRPr sz="2000"/>
            </a:lvl1pPr>
            <a:lvl2pPr lvl="1">
              <a:spcBef>
                <a:spcPts val="1000"/>
              </a:spcBef>
              <a:spcAft>
                <a:spcPts val="0"/>
              </a:spcAft>
              <a:buSzPts val="2100"/>
              <a:buNone/>
              <a:defRPr/>
            </a:lvl2pPr>
            <a:lvl3pPr lvl="2">
              <a:spcBef>
                <a:spcPts val="1000"/>
              </a:spcBef>
              <a:spcAft>
                <a:spcPts val="0"/>
              </a:spcAft>
              <a:buSzPts val="2000"/>
              <a:buNone/>
              <a:defRPr/>
            </a:lvl3pPr>
            <a:lvl4pPr lvl="3">
              <a:spcBef>
                <a:spcPts val="800"/>
              </a:spcBef>
              <a:spcAft>
                <a:spcPts val="0"/>
              </a:spcAft>
              <a:buSzPts val="1900"/>
              <a:buNone/>
              <a:defRPr/>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Z.2 Hidden guidance slide">
  <p:cSld name="CUSTOM_1_2">
    <p:bg>
      <p:bgPr>
        <a:solidFill>
          <a:srgbClr val="FFF7CC"/>
        </a:solidFill>
        <a:effectLst/>
      </p:bgPr>
    </p:bg>
    <p:spTree>
      <p:nvGrpSpPr>
        <p:cNvPr id="1" name="Shape 1075"/>
        <p:cNvGrpSpPr/>
        <p:nvPr/>
      </p:nvGrpSpPr>
      <p:grpSpPr>
        <a:xfrm>
          <a:off x="0" y="0"/>
          <a:ext cx="0" cy="0"/>
          <a:chOff x="0" y="0"/>
          <a:chExt cx="0" cy="0"/>
        </a:xfrm>
      </p:grpSpPr>
      <p:sp>
        <p:nvSpPr>
          <p:cNvPr id="1076" name="Google Shape;1076;p99"/>
          <p:cNvSpPr/>
          <p:nvPr/>
        </p:nvSpPr>
        <p:spPr>
          <a:xfrm>
            <a:off x="4683800" y="810000"/>
            <a:ext cx="4134600" cy="1163400"/>
          </a:xfrm>
          <a:prstGeom prst="roundRect">
            <a:avLst>
              <a:gd name="adj" fmla="val 10151"/>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9"/>
          <p:cNvSpPr/>
          <p:nvPr/>
        </p:nvSpPr>
        <p:spPr>
          <a:xfrm>
            <a:off x="185250" y="810000"/>
            <a:ext cx="4134600" cy="3850200"/>
          </a:xfrm>
          <a:prstGeom prst="roundRect">
            <a:avLst>
              <a:gd name="adj" fmla="val 2796"/>
            </a:avLst>
          </a:prstGeom>
          <a:solidFill>
            <a:srgbClr val="FFFFFF"/>
          </a:solidFill>
          <a:ln w="19050"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9"/>
          <p:cNvSpPr txBox="1"/>
          <p:nvPr/>
        </p:nvSpPr>
        <p:spPr>
          <a:xfrm>
            <a:off x="325475" y="1245050"/>
            <a:ext cx="3998700" cy="4617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Oak’s lessons are structured around </a:t>
            </a:r>
            <a:r>
              <a:rPr lang="en-GB" sz="1200" b="1">
                <a:solidFill>
                  <a:schemeClr val="dk1"/>
                </a:solidFill>
                <a:latin typeface="Lexend"/>
                <a:ea typeface="Lexend"/>
                <a:cs typeface="Lexend"/>
                <a:sym typeface="Lexend"/>
              </a:rPr>
              <a:t>learning cycles</a:t>
            </a:r>
            <a:r>
              <a:rPr lang="en-GB" sz="1200" i="1">
                <a:solidFill>
                  <a:schemeClr val="dk1"/>
                </a:solidFill>
                <a:latin typeface="Lexend"/>
                <a:ea typeface="Lexend"/>
                <a:cs typeface="Lexend"/>
                <a:sym typeface="Lexend"/>
              </a:rPr>
              <a:t>.</a:t>
            </a:r>
            <a:r>
              <a:rPr lang="en-GB" sz="1200">
                <a:solidFill>
                  <a:schemeClr val="dk1"/>
                </a:solidFill>
                <a:latin typeface="Lexend"/>
                <a:ea typeface="Lexend"/>
                <a:cs typeface="Lexend"/>
                <a:sym typeface="Lexend"/>
              </a:rPr>
              <a:t> These are indicated through colour in the slide deck:</a:t>
            </a:r>
            <a:endParaRPr sz="1200">
              <a:solidFill>
                <a:schemeClr val="dk1"/>
              </a:solidFill>
              <a:latin typeface="Lexend"/>
              <a:ea typeface="Lexend"/>
              <a:cs typeface="Lexend"/>
              <a:sym typeface="Lexend"/>
            </a:endParaRPr>
          </a:p>
        </p:txBody>
      </p:sp>
      <p:sp>
        <p:nvSpPr>
          <p:cNvPr id="1079" name="Google Shape;1079;p99"/>
          <p:cNvSpPr txBox="1"/>
          <p:nvPr/>
        </p:nvSpPr>
        <p:spPr>
          <a:xfrm>
            <a:off x="32547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Oak’s lesson structure</a:t>
            </a:r>
            <a:endParaRPr sz="1600" b="1">
              <a:solidFill>
                <a:schemeClr val="dk1"/>
              </a:solidFill>
              <a:latin typeface="Lexend"/>
              <a:ea typeface="Lexend"/>
              <a:cs typeface="Lexend"/>
              <a:sym typeface="Lexend"/>
            </a:endParaRPr>
          </a:p>
        </p:txBody>
      </p:sp>
      <p:sp>
        <p:nvSpPr>
          <p:cNvPr id="1080" name="Google Shape;1080;p99"/>
          <p:cNvSpPr txBox="1"/>
          <p:nvPr/>
        </p:nvSpPr>
        <p:spPr>
          <a:xfrm>
            <a:off x="4824125" y="921050"/>
            <a:ext cx="3998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solidFill>
                  <a:schemeClr val="dk1"/>
                </a:solidFill>
                <a:latin typeface="Lexend"/>
                <a:ea typeface="Lexend"/>
                <a:cs typeface="Lexend"/>
                <a:sym typeface="Lexend"/>
              </a:rPr>
              <a:t>Useful links</a:t>
            </a:r>
            <a:endParaRPr sz="1600" b="1">
              <a:solidFill>
                <a:schemeClr val="dk1"/>
              </a:solidFill>
              <a:latin typeface="Lexend"/>
              <a:ea typeface="Lexend"/>
              <a:cs typeface="Lexend"/>
              <a:sym typeface="Lexend"/>
            </a:endParaRPr>
          </a:p>
        </p:txBody>
      </p:sp>
      <p:sp>
        <p:nvSpPr>
          <p:cNvPr id="1081" name="Google Shape;1081;p99"/>
          <p:cNvSpPr txBox="1"/>
          <p:nvPr/>
        </p:nvSpPr>
        <p:spPr>
          <a:xfrm>
            <a:off x="325475" y="3407125"/>
            <a:ext cx="39987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Each</a:t>
            </a:r>
            <a:r>
              <a:rPr lang="en-GB" sz="1200" b="1">
                <a:solidFill>
                  <a:schemeClr val="dk1"/>
                </a:solidFill>
                <a:latin typeface="Lexend"/>
                <a:ea typeface="Lexend"/>
                <a:cs typeface="Lexend"/>
                <a:sym typeface="Lexend"/>
              </a:rPr>
              <a:t> learning cycle</a:t>
            </a:r>
            <a:r>
              <a:rPr lang="en-GB" sz="1200">
                <a:solidFill>
                  <a:schemeClr val="dk1"/>
                </a:solidFill>
                <a:latin typeface="Lexend"/>
                <a:ea typeface="Lexend"/>
                <a:cs typeface="Lexend"/>
                <a:sym typeface="Lexend"/>
              </a:rPr>
              <a:t> covers several phases:</a:t>
            </a:r>
            <a:endParaRPr sz="1200">
              <a:solidFill>
                <a:schemeClr val="dk1"/>
              </a:solidFill>
              <a:latin typeface="Lexend"/>
              <a:ea typeface="Lexend"/>
              <a:cs typeface="Lexend"/>
              <a:sym typeface="Lexend"/>
            </a:endParaRPr>
          </a:p>
        </p:txBody>
      </p:sp>
      <p:pic>
        <p:nvPicPr>
          <p:cNvPr id="1082" name="Google Shape;1082;p99"/>
          <p:cNvPicPr preferRelativeResize="0"/>
          <p:nvPr/>
        </p:nvPicPr>
        <p:blipFill rotWithShape="1">
          <a:blip r:embed="rId2">
            <a:alphaModFix/>
          </a:blip>
          <a:srcRect l="3912" r="56768" b="71084"/>
          <a:stretch/>
        </p:blipFill>
        <p:spPr>
          <a:xfrm>
            <a:off x="382600" y="3725750"/>
            <a:ext cx="841850" cy="364800"/>
          </a:xfrm>
          <a:prstGeom prst="rect">
            <a:avLst/>
          </a:prstGeom>
          <a:noFill/>
          <a:ln>
            <a:noFill/>
          </a:ln>
        </p:spPr>
      </p:pic>
      <p:pic>
        <p:nvPicPr>
          <p:cNvPr id="1083" name="Google Shape;1083;p99"/>
          <p:cNvPicPr preferRelativeResize="0"/>
          <p:nvPr/>
        </p:nvPicPr>
        <p:blipFill rotWithShape="1">
          <a:blip r:embed="rId2">
            <a:alphaModFix/>
          </a:blip>
          <a:srcRect l="62493" t="2791" r="7303" b="71902"/>
          <a:stretch/>
        </p:blipFill>
        <p:spPr>
          <a:xfrm>
            <a:off x="1322300" y="3754900"/>
            <a:ext cx="688050" cy="339675"/>
          </a:xfrm>
          <a:prstGeom prst="rect">
            <a:avLst/>
          </a:prstGeom>
          <a:noFill/>
          <a:ln>
            <a:noFill/>
          </a:ln>
        </p:spPr>
      </p:pic>
      <p:pic>
        <p:nvPicPr>
          <p:cNvPr id="1084" name="Google Shape;1084;p99"/>
          <p:cNvPicPr preferRelativeResize="0"/>
          <p:nvPr/>
        </p:nvPicPr>
        <p:blipFill rotWithShape="1">
          <a:blip r:embed="rId2">
            <a:alphaModFix/>
          </a:blip>
          <a:srcRect l="6196" t="51182" r="59088" b="19543"/>
          <a:stretch/>
        </p:blipFill>
        <p:spPr>
          <a:xfrm>
            <a:off x="2108188" y="3710946"/>
            <a:ext cx="743275" cy="369300"/>
          </a:xfrm>
          <a:prstGeom prst="rect">
            <a:avLst/>
          </a:prstGeom>
          <a:noFill/>
          <a:ln>
            <a:noFill/>
          </a:ln>
        </p:spPr>
      </p:pic>
      <p:pic>
        <p:nvPicPr>
          <p:cNvPr id="1085" name="Google Shape;1085;p99"/>
          <p:cNvPicPr preferRelativeResize="0"/>
          <p:nvPr/>
        </p:nvPicPr>
        <p:blipFill rotWithShape="1">
          <a:blip r:embed="rId2">
            <a:alphaModFix/>
          </a:blip>
          <a:srcRect l="58433" t="51182" r="3864" b="19543"/>
          <a:stretch/>
        </p:blipFill>
        <p:spPr>
          <a:xfrm>
            <a:off x="2989750" y="3725750"/>
            <a:ext cx="807200" cy="369300"/>
          </a:xfrm>
          <a:prstGeom prst="rect">
            <a:avLst/>
          </a:prstGeom>
          <a:noFill/>
          <a:ln>
            <a:noFill/>
          </a:ln>
        </p:spPr>
      </p:pic>
      <p:sp>
        <p:nvSpPr>
          <p:cNvPr id="1086" name="Google Shape;1086;p99"/>
          <p:cNvSpPr/>
          <p:nvPr/>
        </p:nvSpPr>
        <p:spPr>
          <a:xfrm>
            <a:off x="324000" y="264675"/>
            <a:ext cx="67464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Teacher guidance</a:t>
            </a:r>
            <a:endParaRPr sz="2000" b="0" i="0" u="none" strike="noStrike" cap="none">
              <a:solidFill>
                <a:schemeClr val="dk1"/>
              </a:solidFill>
              <a:latin typeface="Calibri"/>
              <a:ea typeface="Calibri"/>
              <a:cs typeface="Calibri"/>
              <a:sym typeface="Calibri"/>
            </a:endParaRPr>
          </a:p>
        </p:txBody>
      </p:sp>
      <p:sp>
        <p:nvSpPr>
          <p:cNvPr id="1087" name="Google Shape;1087;p99"/>
          <p:cNvSpPr txBox="1"/>
          <p:nvPr/>
        </p:nvSpPr>
        <p:spPr>
          <a:xfrm>
            <a:off x="325475" y="4122125"/>
            <a:ext cx="3939600" cy="1848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000"/>
              </a:spcAft>
              <a:buNone/>
            </a:pPr>
            <a:r>
              <a:rPr lang="en-GB" sz="1200">
                <a:solidFill>
                  <a:schemeClr val="dk1"/>
                </a:solidFill>
                <a:latin typeface="Lexend"/>
                <a:ea typeface="Lexend"/>
                <a:cs typeface="Lexend"/>
                <a:sym typeface="Lexend"/>
              </a:rPr>
              <a:t>Explanation      Check      Practice      Feedback</a:t>
            </a:r>
            <a:endParaRPr sz="1200">
              <a:solidFill>
                <a:schemeClr val="dk1"/>
              </a:solidFill>
              <a:latin typeface="Lexend"/>
              <a:ea typeface="Lexend"/>
              <a:cs typeface="Lexend"/>
              <a:sym typeface="Lexend"/>
            </a:endParaRPr>
          </a:p>
        </p:txBody>
      </p:sp>
      <p:pic>
        <p:nvPicPr>
          <p:cNvPr id="1088" name="Google Shape;1088;p99"/>
          <p:cNvPicPr preferRelativeResize="0"/>
          <p:nvPr/>
        </p:nvPicPr>
        <p:blipFill>
          <a:blip r:embed="rId3">
            <a:alphaModFix/>
          </a:blip>
          <a:stretch>
            <a:fillRect/>
          </a:stretch>
        </p:blipFill>
        <p:spPr>
          <a:xfrm>
            <a:off x="279913" y="1948533"/>
            <a:ext cx="2067960" cy="1216800"/>
          </a:xfrm>
          <a:prstGeom prst="rect">
            <a:avLst/>
          </a:prstGeom>
          <a:noFill/>
          <a:ln>
            <a:noFill/>
          </a:ln>
        </p:spPr>
      </p:pic>
      <p:pic>
        <p:nvPicPr>
          <p:cNvPr id="1089" name="Google Shape;1089;p99"/>
          <p:cNvPicPr preferRelativeResize="0"/>
          <p:nvPr/>
        </p:nvPicPr>
        <p:blipFill>
          <a:blip r:embed="rId4">
            <a:alphaModFix/>
          </a:blip>
          <a:stretch>
            <a:fillRect/>
          </a:stretch>
        </p:blipFill>
        <p:spPr>
          <a:xfrm>
            <a:off x="2425125" y="1828475"/>
            <a:ext cx="1738025" cy="143372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9.0 Keywords (3)">
  <p:cSld name="CUSTOM_3_1_3">
    <p:spTree>
      <p:nvGrpSpPr>
        <p:cNvPr id="1" name="Shape 1090"/>
        <p:cNvGrpSpPr/>
        <p:nvPr/>
      </p:nvGrpSpPr>
      <p:grpSpPr>
        <a:xfrm>
          <a:off x="0" y="0"/>
          <a:ext cx="0" cy="0"/>
          <a:chOff x="0" y="0"/>
          <a:chExt cx="0" cy="0"/>
        </a:xfrm>
      </p:grpSpPr>
      <p:grpSp>
        <p:nvGrpSpPr>
          <p:cNvPr id="1091" name="Google Shape;1091;p100"/>
          <p:cNvGrpSpPr/>
          <p:nvPr/>
        </p:nvGrpSpPr>
        <p:grpSpPr>
          <a:xfrm>
            <a:off x="0" y="1"/>
            <a:ext cx="9151202" cy="649234"/>
            <a:chOff x="0" y="1"/>
            <a:chExt cx="9151202" cy="649234"/>
          </a:xfrm>
        </p:grpSpPr>
        <p:sp>
          <p:nvSpPr>
            <p:cNvPr id="1092" name="Google Shape;1092;p100"/>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3" name="Google Shape;1093;p100"/>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1094" name="Google Shape;1094;p100"/>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Keywords</a:t>
            </a:r>
            <a:endParaRPr sz="2000" b="0" i="0" u="none" strike="noStrike" cap="none">
              <a:solidFill>
                <a:schemeClr val="dk1"/>
              </a:solidFill>
              <a:latin typeface="Calibri"/>
              <a:ea typeface="Calibri"/>
              <a:cs typeface="Calibri"/>
              <a:sym typeface="Calibri"/>
            </a:endParaRPr>
          </a:p>
        </p:txBody>
      </p:sp>
      <p:sp>
        <p:nvSpPr>
          <p:cNvPr id="1095" name="Google Shape;1095;p100"/>
          <p:cNvSpPr txBox="1">
            <a:spLocks noGrp="1"/>
          </p:cNvSpPr>
          <p:nvPr>
            <p:ph type="subTitle" idx="1"/>
          </p:nvPr>
        </p:nvSpPr>
        <p:spPr>
          <a:xfrm>
            <a:off x="324000" y="8100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096" name="Google Shape;1096;p100"/>
          <p:cNvSpPr txBox="1">
            <a:spLocks noGrp="1"/>
          </p:cNvSpPr>
          <p:nvPr>
            <p:ph type="subTitle" idx="2"/>
          </p:nvPr>
        </p:nvSpPr>
        <p:spPr>
          <a:xfrm>
            <a:off x="2699325" y="8100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097" name="Google Shape;1097;p100"/>
          <p:cNvSpPr txBox="1">
            <a:spLocks noGrp="1"/>
          </p:cNvSpPr>
          <p:nvPr>
            <p:ph type="subTitle" idx="3"/>
          </p:nvPr>
        </p:nvSpPr>
        <p:spPr>
          <a:xfrm>
            <a:off x="324000" y="21054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098" name="Google Shape;1098;p100"/>
          <p:cNvSpPr txBox="1">
            <a:spLocks noGrp="1"/>
          </p:cNvSpPr>
          <p:nvPr>
            <p:ph type="subTitle" idx="4"/>
          </p:nvPr>
        </p:nvSpPr>
        <p:spPr>
          <a:xfrm>
            <a:off x="2699325" y="21054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099" name="Google Shape;1099;p100"/>
          <p:cNvSpPr txBox="1">
            <a:spLocks noGrp="1"/>
          </p:cNvSpPr>
          <p:nvPr>
            <p:ph type="subTitle" idx="5"/>
          </p:nvPr>
        </p:nvSpPr>
        <p:spPr>
          <a:xfrm>
            <a:off x="324000" y="34008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00" name="Google Shape;1100;p100"/>
          <p:cNvSpPr txBox="1">
            <a:spLocks noGrp="1"/>
          </p:cNvSpPr>
          <p:nvPr>
            <p:ph type="subTitle" idx="6"/>
          </p:nvPr>
        </p:nvSpPr>
        <p:spPr>
          <a:xfrm>
            <a:off x="2699325" y="34008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01" name="Google Shape;1101;p100"/>
          <p:cNvSpPr txBox="1">
            <a:spLocks noGrp="1"/>
          </p:cNvSpPr>
          <p:nvPr>
            <p:ph type="body" idx="7"/>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9.0 Keywords (4)">
  <p:cSld name="CUSTOM_3_1_1">
    <p:spTree>
      <p:nvGrpSpPr>
        <p:cNvPr id="1" name="Shape 1102"/>
        <p:cNvGrpSpPr/>
        <p:nvPr/>
      </p:nvGrpSpPr>
      <p:grpSpPr>
        <a:xfrm>
          <a:off x="0" y="0"/>
          <a:ext cx="0" cy="0"/>
          <a:chOff x="0" y="0"/>
          <a:chExt cx="0" cy="0"/>
        </a:xfrm>
      </p:grpSpPr>
      <p:grpSp>
        <p:nvGrpSpPr>
          <p:cNvPr id="1103" name="Google Shape;1103;p101"/>
          <p:cNvGrpSpPr/>
          <p:nvPr/>
        </p:nvGrpSpPr>
        <p:grpSpPr>
          <a:xfrm>
            <a:off x="0" y="1"/>
            <a:ext cx="9151202" cy="649234"/>
            <a:chOff x="0" y="1"/>
            <a:chExt cx="9151202" cy="649234"/>
          </a:xfrm>
        </p:grpSpPr>
        <p:sp>
          <p:nvSpPr>
            <p:cNvPr id="1104" name="Google Shape;1104;p101"/>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101"/>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1106" name="Google Shape;1106;p101"/>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Keywords</a:t>
            </a:r>
            <a:endParaRPr sz="2000" b="0" i="0" u="none" strike="noStrike" cap="none">
              <a:solidFill>
                <a:schemeClr val="dk1"/>
              </a:solidFill>
              <a:latin typeface="Calibri"/>
              <a:ea typeface="Calibri"/>
              <a:cs typeface="Calibri"/>
              <a:sym typeface="Calibri"/>
            </a:endParaRPr>
          </a:p>
        </p:txBody>
      </p:sp>
      <p:sp>
        <p:nvSpPr>
          <p:cNvPr id="1107" name="Google Shape;1107;p101"/>
          <p:cNvSpPr txBox="1">
            <a:spLocks noGrp="1"/>
          </p:cNvSpPr>
          <p:nvPr>
            <p:ph type="subTitle" idx="1"/>
          </p:nvPr>
        </p:nvSpPr>
        <p:spPr>
          <a:xfrm>
            <a:off x="324000" y="8100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08" name="Google Shape;1108;p101"/>
          <p:cNvSpPr txBox="1">
            <a:spLocks noGrp="1"/>
          </p:cNvSpPr>
          <p:nvPr>
            <p:ph type="subTitle" idx="2"/>
          </p:nvPr>
        </p:nvSpPr>
        <p:spPr>
          <a:xfrm>
            <a:off x="2699325" y="8100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09" name="Google Shape;1109;p101"/>
          <p:cNvSpPr txBox="1">
            <a:spLocks noGrp="1"/>
          </p:cNvSpPr>
          <p:nvPr>
            <p:ph type="subTitle" idx="3"/>
          </p:nvPr>
        </p:nvSpPr>
        <p:spPr>
          <a:xfrm>
            <a:off x="324000" y="18006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10" name="Google Shape;1110;p101"/>
          <p:cNvSpPr txBox="1">
            <a:spLocks noGrp="1"/>
          </p:cNvSpPr>
          <p:nvPr>
            <p:ph type="subTitle" idx="4"/>
          </p:nvPr>
        </p:nvSpPr>
        <p:spPr>
          <a:xfrm>
            <a:off x="2699325" y="18006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11" name="Google Shape;1111;p101"/>
          <p:cNvSpPr txBox="1">
            <a:spLocks noGrp="1"/>
          </p:cNvSpPr>
          <p:nvPr>
            <p:ph type="subTitle" idx="5"/>
          </p:nvPr>
        </p:nvSpPr>
        <p:spPr>
          <a:xfrm>
            <a:off x="324000" y="27912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12" name="Google Shape;1112;p101"/>
          <p:cNvSpPr txBox="1">
            <a:spLocks noGrp="1"/>
          </p:cNvSpPr>
          <p:nvPr>
            <p:ph type="subTitle" idx="6"/>
          </p:nvPr>
        </p:nvSpPr>
        <p:spPr>
          <a:xfrm>
            <a:off x="2699325" y="27912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13" name="Google Shape;1113;p101"/>
          <p:cNvSpPr txBox="1">
            <a:spLocks noGrp="1"/>
          </p:cNvSpPr>
          <p:nvPr>
            <p:ph type="subTitle" idx="7"/>
          </p:nvPr>
        </p:nvSpPr>
        <p:spPr>
          <a:xfrm>
            <a:off x="324000" y="37818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14" name="Google Shape;1114;p101"/>
          <p:cNvSpPr txBox="1">
            <a:spLocks noGrp="1"/>
          </p:cNvSpPr>
          <p:nvPr>
            <p:ph type="subTitle" idx="8"/>
          </p:nvPr>
        </p:nvSpPr>
        <p:spPr>
          <a:xfrm>
            <a:off x="2699325" y="37818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15" name="Google Shape;1115;p101"/>
          <p:cNvSpPr txBox="1">
            <a:spLocks noGrp="1"/>
          </p:cNvSpPr>
          <p:nvPr>
            <p:ph type="body" idx="9"/>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9.0 Keywords (5)">
  <p:cSld name="CUSTOM_3_1_1_1">
    <p:spTree>
      <p:nvGrpSpPr>
        <p:cNvPr id="1" name="Shape 1116"/>
        <p:cNvGrpSpPr/>
        <p:nvPr/>
      </p:nvGrpSpPr>
      <p:grpSpPr>
        <a:xfrm>
          <a:off x="0" y="0"/>
          <a:ext cx="0" cy="0"/>
          <a:chOff x="0" y="0"/>
          <a:chExt cx="0" cy="0"/>
        </a:xfrm>
      </p:grpSpPr>
      <p:grpSp>
        <p:nvGrpSpPr>
          <p:cNvPr id="1117" name="Google Shape;1117;p102"/>
          <p:cNvGrpSpPr/>
          <p:nvPr/>
        </p:nvGrpSpPr>
        <p:grpSpPr>
          <a:xfrm>
            <a:off x="0" y="1"/>
            <a:ext cx="9151202" cy="649234"/>
            <a:chOff x="0" y="1"/>
            <a:chExt cx="9151202" cy="649234"/>
          </a:xfrm>
        </p:grpSpPr>
        <p:sp>
          <p:nvSpPr>
            <p:cNvPr id="1118" name="Google Shape;1118;p102"/>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9" name="Google Shape;1119;p102"/>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1120" name="Google Shape;1120;p102"/>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Keywords</a:t>
            </a:r>
            <a:endParaRPr sz="2000" b="0" i="0" u="none" strike="noStrike" cap="none">
              <a:solidFill>
                <a:schemeClr val="dk1"/>
              </a:solidFill>
              <a:latin typeface="Calibri"/>
              <a:ea typeface="Calibri"/>
              <a:cs typeface="Calibri"/>
              <a:sym typeface="Calibri"/>
            </a:endParaRPr>
          </a:p>
        </p:txBody>
      </p:sp>
      <p:sp>
        <p:nvSpPr>
          <p:cNvPr id="1121" name="Google Shape;1121;p102"/>
          <p:cNvSpPr txBox="1">
            <a:spLocks noGrp="1"/>
          </p:cNvSpPr>
          <p:nvPr>
            <p:ph type="subTitle" idx="1"/>
          </p:nvPr>
        </p:nvSpPr>
        <p:spPr>
          <a:xfrm>
            <a:off x="324000" y="8100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22" name="Google Shape;1122;p102"/>
          <p:cNvSpPr txBox="1">
            <a:spLocks noGrp="1"/>
          </p:cNvSpPr>
          <p:nvPr>
            <p:ph type="subTitle" idx="2"/>
          </p:nvPr>
        </p:nvSpPr>
        <p:spPr>
          <a:xfrm>
            <a:off x="2699325" y="8100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23" name="Google Shape;1123;p102"/>
          <p:cNvSpPr txBox="1">
            <a:spLocks noGrp="1"/>
          </p:cNvSpPr>
          <p:nvPr>
            <p:ph type="subTitle" idx="3"/>
          </p:nvPr>
        </p:nvSpPr>
        <p:spPr>
          <a:xfrm>
            <a:off x="324000" y="24864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24" name="Google Shape;1124;p102"/>
          <p:cNvSpPr txBox="1">
            <a:spLocks noGrp="1"/>
          </p:cNvSpPr>
          <p:nvPr>
            <p:ph type="subTitle" idx="4"/>
          </p:nvPr>
        </p:nvSpPr>
        <p:spPr>
          <a:xfrm>
            <a:off x="2699325" y="24864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25" name="Google Shape;1125;p102"/>
          <p:cNvSpPr txBox="1">
            <a:spLocks noGrp="1"/>
          </p:cNvSpPr>
          <p:nvPr>
            <p:ph type="subTitle" idx="5"/>
          </p:nvPr>
        </p:nvSpPr>
        <p:spPr>
          <a:xfrm>
            <a:off x="324000" y="41628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26" name="Google Shape;1126;p102"/>
          <p:cNvSpPr txBox="1">
            <a:spLocks noGrp="1"/>
          </p:cNvSpPr>
          <p:nvPr>
            <p:ph type="subTitle" idx="6"/>
          </p:nvPr>
        </p:nvSpPr>
        <p:spPr>
          <a:xfrm>
            <a:off x="2699325" y="41628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27" name="Google Shape;1127;p102"/>
          <p:cNvSpPr txBox="1">
            <a:spLocks noGrp="1"/>
          </p:cNvSpPr>
          <p:nvPr>
            <p:ph type="subTitle" idx="7"/>
          </p:nvPr>
        </p:nvSpPr>
        <p:spPr>
          <a:xfrm>
            <a:off x="324000" y="16482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28" name="Google Shape;1128;p102"/>
          <p:cNvSpPr txBox="1">
            <a:spLocks noGrp="1"/>
          </p:cNvSpPr>
          <p:nvPr>
            <p:ph type="subTitle" idx="8"/>
          </p:nvPr>
        </p:nvSpPr>
        <p:spPr>
          <a:xfrm>
            <a:off x="2699325" y="16482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29" name="Google Shape;1129;p102"/>
          <p:cNvSpPr txBox="1">
            <a:spLocks noGrp="1"/>
          </p:cNvSpPr>
          <p:nvPr>
            <p:ph type="subTitle" idx="9"/>
          </p:nvPr>
        </p:nvSpPr>
        <p:spPr>
          <a:xfrm>
            <a:off x="324000" y="33246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30" name="Google Shape;1130;p102"/>
          <p:cNvSpPr txBox="1">
            <a:spLocks noGrp="1"/>
          </p:cNvSpPr>
          <p:nvPr>
            <p:ph type="subTitle" idx="13"/>
          </p:nvPr>
        </p:nvSpPr>
        <p:spPr>
          <a:xfrm>
            <a:off x="2699325" y="33246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31" name="Google Shape;1131;p102"/>
          <p:cNvSpPr txBox="1">
            <a:spLocks noGrp="1"/>
          </p:cNvSpPr>
          <p:nvPr>
            <p:ph type="body" idx="14"/>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9.0 Keywords (p2, 2)">
  <p:cSld name="CUSTOM_3_1_1_1_1">
    <p:spTree>
      <p:nvGrpSpPr>
        <p:cNvPr id="1" name="Shape 1132"/>
        <p:cNvGrpSpPr/>
        <p:nvPr/>
      </p:nvGrpSpPr>
      <p:grpSpPr>
        <a:xfrm>
          <a:off x="0" y="0"/>
          <a:ext cx="0" cy="0"/>
          <a:chOff x="0" y="0"/>
          <a:chExt cx="0" cy="0"/>
        </a:xfrm>
      </p:grpSpPr>
      <p:grpSp>
        <p:nvGrpSpPr>
          <p:cNvPr id="1133" name="Google Shape;1133;p103"/>
          <p:cNvGrpSpPr/>
          <p:nvPr/>
        </p:nvGrpSpPr>
        <p:grpSpPr>
          <a:xfrm>
            <a:off x="0" y="1"/>
            <a:ext cx="9151202" cy="649234"/>
            <a:chOff x="0" y="1"/>
            <a:chExt cx="9151202" cy="649234"/>
          </a:xfrm>
        </p:grpSpPr>
        <p:sp>
          <p:nvSpPr>
            <p:cNvPr id="1134" name="Google Shape;1134;p103"/>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5" name="Google Shape;1135;p103"/>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1136" name="Google Shape;1136;p103"/>
          <p:cNvSpPr/>
          <p:nvPr/>
        </p:nvSpPr>
        <p:spPr>
          <a:xfrm>
            <a:off x="324000" y="114450"/>
            <a:ext cx="6671700" cy="364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000" b="1" i="0" u="none" strike="noStrike" cap="none">
                <a:solidFill>
                  <a:schemeClr val="dk1"/>
                </a:solidFill>
                <a:latin typeface="Lexend"/>
                <a:ea typeface="Lexend"/>
                <a:cs typeface="Lexend"/>
                <a:sym typeface="Lexend"/>
              </a:rPr>
              <a:t>Keywords</a:t>
            </a:r>
            <a:endParaRPr sz="2000" b="0" i="0" u="none" strike="noStrike" cap="none">
              <a:solidFill>
                <a:schemeClr val="dk1"/>
              </a:solidFill>
              <a:latin typeface="Calibri"/>
              <a:ea typeface="Calibri"/>
              <a:cs typeface="Calibri"/>
              <a:sym typeface="Calibri"/>
            </a:endParaRPr>
          </a:p>
        </p:txBody>
      </p:sp>
      <p:sp>
        <p:nvSpPr>
          <p:cNvPr id="1137" name="Google Shape;1137;p103"/>
          <p:cNvSpPr txBox="1">
            <a:spLocks noGrp="1"/>
          </p:cNvSpPr>
          <p:nvPr>
            <p:ph type="subTitle" idx="1"/>
          </p:nvPr>
        </p:nvSpPr>
        <p:spPr>
          <a:xfrm>
            <a:off x="324000" y="8100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38" name="Google Shape;1138;p103"/>
          <p:cNvSpPr txBox="1">
            <a:spLocks noGrp="1"/>
          </p:cNvSpPr>
          <p:nvPr>
            <p:ph type="subTitle" idx="2"/>
          </p:nvPr>
        </p:nvSpPr>
        <p:spPr>
          <a:xfrm>
            <a:off x="2699325" y="8100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39" name="Google Shape;1139;p103"/>
          <p:cNvSpPr txBox="1">
            <a:spLocks noGrp="1"/>
          </p:cNvSpPr>
          <p:nvPr>
            <p:ph type="subTitle" idx="3"/>
          </p:nvPr>
        </p:nvSpPr>
        <p:spPr>
          <a:xfrm>
            <a:off x="324000" y="2562600"/>
            <a:ext cx="22035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2000"/>
              <a:buFont typeface="Lexend"/>
              <a:buNone/>
              <a:defRPr sz="2000" b="1">
                <a:latin typeface="Lexend"/>
                <a:ea typeface="Lexend"/>
                <a:cs typeface="Lexend"/>
                <a:sym typeface="Lexend"/>
              </a:defRPr>
            </a:lvl1pPr>
            <a:lvl2pPr lvl="1">
              <a:spcBef>
                <a:spcPts val="1000"/>
              </a:spcBef>
              <a:spcAft>
                <a:spcPts val="0"/>
              </a:spcAft>
              <a:buSzPts val="2000"/>
              <a:buFont typeface="Lexend"/>
              <a:buNone/>
              <a:defRPr sz="2000">
                <a:latin typeface="Lexend"/>
                <a:ea typeface="Lexend"/>
                <a:cs typeface="Lexend"/>
                <a:sym typeface="Lexend"/>
              </a:defRPr>
            </a:lvl2pPr>
            <a:lvl3pPr lvl="2">
              <a:spcBef>
                <a:spcPts val="1000"/>
              </a:spcBef>
              <a:spcAft>
                <a:spcPts val="0"/>
              </a:spcAft>
              <a:buSzPts val="2000"/>
              <a:buFont typeface="Lexend"/>
              <a:buNone/>
              <a:defRPr>
                <a:latin typeface="Lexend"/>
                <a:ea typeface="Lexend"/>
                <a:cs typeface="Lexend"/>
                <a:sym typeface="Lexend"/>
              </a:defRPr>
            </a:lvl3pPr>
            <a:lvl4pPr lvl="3">
              <a:spcBef>
                <a:spcPts val="800"/>
              </a:spcBef>
              <a:spcAft>
                <a:spcPts val="0"/>
              </a:spcAft>
              <a:buSzPts val="2000"/>
              <a:buFont typeface="Lexend"/>
              <a:buNone/>
              <a:defRPr sz="2000">
                <a:latin typeface="Lexend"/>
                <a:ea typeface="Lexend"/>
                <a:cs typeface="Lexend"/>
                <a:sym typeface="Lexend"/>
              </a:defRPr>
            </a:lvl4pPr>
            <a:lvl5pPr lvl="4">
              <a:spcBef>
                <a:spcPts val="800"/>
              </a:spcBef>
              <a:spcAft>
                <a:spcPts val="0"/>
              </a:spcAft>
              <a:buSzPts val="2000"/>
              <a:buFont typeface="Lexend"/>
              <a:buNone/>
              <a:defRPr sz="2000">
                <a:latin typeface="Lexend"/>
                <a:ea typeface="Lexend"/>
                <a:cs typeface="Lexend"/>
                <a:sym typeface="Lexend"/>
              </a:defRPr>
            </a:lvl5pPr>
            <a:lvl6pPr lvl="5">
              <a:spcBef>
                <a:spcPts val="600"/>
              </a:spcBef>
              <a:spcAft>
                <a:spcPts val="0"/>
              </a:spcAft>
              <a:buSzPts val="2000"/>
              <a:buFont typeface="Lexend"/>
              <a:buNone/>
              <a:defRPr sz="2000">
                <a:latin typeface="Lexend"/>
                <a:ea typeface="Lexend"/>
                <a:cs typeface="Lexend"/>
                <a:sym typeface="Lexend"/>
              </a:defRPr>
            </a:lvl6pPr>
            <a:lvl7pPr lvl="6">
              <a:spcBef>
                <a:spcPts val="600"/>
              </a:spcBef>
              <a:spcAft>
                <a:spcPts val="0"/>
              </a:spcAft>
              <a:buSzPts val="2000"/>
              <a:buFont typeface="Lexend"/>
              <a:buNone/>
              <a:defRPr sz="2000">
                <a:latin typeface="Lexend"/>
                <a:ea typeface="Lexend"/>
                <a:cs typeface="Lexend"/>
                <a:sym typeface="Lexend"/>
              </a:defRPr>
            </a:lvl7pPr>
            <a:lvl8pPr lvl="7">
              <a:spcBef>
                <a:spcPts val="400"/>
              </a:spcBef>
              <a:spcAft>
                <a:spcPts val="0"/>
              </a:spcAft>
              <a:buSzPts val="2000"/>
              <a:buFont typeface="Lexend"/>
              <a:buNone/>
              <a:defRPr sz="2000">
                <a:latin typeface="Lexend"/>
                <a:ea typeface="Lexend"/>
                <a:cs typeface="Lexend"/>
                <a:sym typeface="Lexend"/>
              </a:defRPr>
            </a:lvl8pPr>
            <a:lvl9pPr lvl="8">
              <a:spcBef>
                <a:spcPts val="400"/>
              </a:spcBef>
              <a:spcAft>
                <a:spcPts val="200"/>
              </a:spcAft>
              <a:buSzPts val="2000"/>
              <a:buFont typeface="Lexend"/>
              <a:buNone/>
              <a:defRPr sz="2000">
                <a:latin typeface="Lexend"/>
                <a:ea typeface="Lexend"/>
                <a:cs typeface="Lexend"/>
                <a:sym typeface="Lexend"/>
              </a:defRPr>
            </a:lvl9pPr>
          </a:lstStyle>
          <a:p>
            <a:endParaRPr/>
          </a:p>
        </p:txBody>
      </p:sp>
      <p:sp>
        <p:nvSpPr>
          <p:cNvPr id="1140" name="Google Shape;1140;p103"/>
          <p:cNvSpPr txBox="1">
            <a:spLocks noGrp="1"/>
          </p:cNvSpPr>
          <p:nvPr>
            <p:ph type="subTitle" idx="4"/>
          </p:nvPr>
        </p:nvSpPr>
        <p:spPr>
          <a:xfrm>
            <a:off x="2699325" y="2562600"/>
            <a:ext cx="4047900" cy="487200"/>
          </a:xfrm>
          <a:prstGeom prst="rect">
            <a:avLst/>
          </a:prstGeom>
        </p:spPr>
        <p:txBody>
          <a:bodyPr spcFirstLastPara="1" wrap="square" lIns="0" tIns="0" rIns="0" bIns="0" anchor="t" anchorCtr="0">
            <a:spAutoFit/>
          </a:bodyPr>
          <a:lstStyle>
            <a:lvl1pPr lvl="0">
              <a:lnSpc>
                <a:spcPct val="115000"/>
              </a:lnSpc>
              <a:spcBef>
                <a:spcPts val="0"/>
              </a:spcBef>
              <a:spcAft>
                <a:spcPts val="0"/>
              </a:spcAft>
              <a:buSzPts val="1800"/>
              <a:buNone/>
              <a:defRPr sz="1800"/>
            </a:lvl1pPr>
            <a:lvl2pPr lvl="1">
              <a:spcBef>
                <a:spcPts val="1000"/>
              </a:spcBef>
              <a:spcAft>
                <a:spcPts val="0"/>
              </a:spcAft>
              <a:buSzPts val="1800"/>
              <a:buNone/>
              <a:defRPr sz="1800"/>
            </a:lvl2pPr>
            <a:lvl3pPr lvl="2">
              <a:spcBef>
                <a:spcPts val="1000"/>
              </a:spcBef>
              <a:spcAft>
                <a:spcPts val="0"/>
              </a:spcAft>
              <a:buSzPts val="1800"/>
              <a:buNone/>
              <a:defRPr sz="1800"/>
            </a:lvl3pPr>
            <a:lvl4pPr lvl="3">
              <a:spcBef>
                <a:spcPts val="800"/>
              </a:spcBef>
              <a:spcAft>
                <a:spcPts val="0"/>
              </a:spcAft>
              <a:buSzPts val="1800"/>
              <a:buNone/>
              <a:defRPr sz="1800"/>
            </a:lvl4pPr>
            <a:lvl5pPr lvl="4">
              <a:spcBef>
                <a:spcPts val="800"/>
              </a:spcBef>
              <a:spcAft>
                <a:spcPts val="0"/>
              </a:spcAft>
              <a:buSzPts val="1800"/>
              <a:buNone/>
              <a:defRPr/>
            </a:lvl5pPr>
            <a:lvl6pPr lvl="5">
              <a:spcBef>
                <a:spcPts val="600"/>
              </a:spcBef>
              <a:spcAft>
                <a:spcPts val="0"/>
              </a:spcAft>
              <a:buSzPts val="1800"/>
              <a:buNone/>
              <a:defRPr/>
            </a:lvl6pPr>
            <a:lvl7pPr lvl="6">
              <a:spcBef>
                <a:spcPts val="600"/>
              </a:spcBef>
              <a:spcAft>
                <a:spcPts val="0"/>
              </a:spcAft>
              <a:buSzPts val="1800"/>
              <a:buNone/>
              <a:defRPr/>
            </a:lvl7pPr>
            <a:lvl8pPr lvl="7">
              <a:spcBef>
                <a:spcPts val="400"/>
              </a:spcBef>
              <a:spcAft>
                <a:spcPts val="0"/>
              </a:spcAft>
              <a:buSzPts val="1800"/>
              <a:buNone/>
              <a:defRPr/>
            </a:lvl8pPr>
            <a:lvl9pPr lvl="8">
              <a:spcBef>
                <a:spcPts val="400"/>
              </a:spcBef>
              <a:spcAft>
                <a:spcPts val="200"/>
              </a:spcAft>
              <a:buSzPts val="1800"/>
              <a:buFont typeface="Lexend"/>
              <a:buNone/>
              <a:defRPr>
                <a:latin typeface="Lexend"/>
                <a:ea typeface="Lexend"/>
                <a:cs typeface="Lexend"/>
                <a:sym typeface="Lexend"/>
              </a:defRPr>
            </a:lvl9pPr>
          </a:lstStyle>
          <a:p>
            <a:endParaRPr/>
          </a:p>
        </p:txBody>
      </p:sp>
      <p:sp>
        <p:nvSpPr>
          <p:cNvPr id="1141" name="Google Shape;1141;p103"/>
          <p:cNvSpPr txBox="1">
            <a:spLocks noGrp="1"/>
          </p:cNvSpPr>
          <p:nvPr>
            <p:ph type="body" idx="5"/>
          </p:nvPr>
        </p:nvSpPr>
        <p:spPr>
          <a:xfrm>
            <a:off x="324000" y="4748400"/>
            <a:ext cx="8149500" cy="283500"/>
          </a:xfrm>
          <a:prstGeom prst="rect">
            <a:avLst/>
          </a:prstGeom>
        </p:spPr>
        <p:txBody>
          <a:bodyPr spcFirstLastPara="1" wrap="square" lIns="0" tIns="0" rIns="0" bIns="0" anchor="t" anchorCtr="0">
            <a:spAutoFit/>
          </a:bodyPr>
          <a:lstStyle>
            <a:lvl1pPr marL="457200" lvl="0" indent="-266700">
              <a:spcBef>
                <a:spcPts val="0"/>
              </a:spcBef>
              <a:spcAft>
                <a:spcPts val="0"/>
              </a:spcAft>
              <a:buClr>
                <a:schemeClr val="dk2"/>
              </a:buClr>
              <a:buSzPts val="600"/>
              <a:buChar char="●"/>
              <a:defRPr sz="600">
                <a:solidFill>
                  <a:schemeClr val="dk2"/>
                </a:solidFill>
              </a:defRPr>
            </a:lvl1pPr>
            <a:lvl2pPr marL="914400" lvl="1" indent="-266700">
              <a:spcBef>
                <a:spcPts val="1000"/>
              </a:spcBef>
              <a:spcAft>
                <a:spcPts val="0"/>
              </a:spcAft>
              <a:buClr>
                <a:schemeClr val="dk2"/>
              </a:buClr>
              <a:buSzPts val="600"/>
              <a:buChar char="–"/>
              <a:defRPr sz="600">
                <a:solidFill>
                  <a:schemeClr val="dk2"/>
                </a:solidFill>
              </a:defRPr>
            </a:lvl2pPr>
            <a:lvl3pPr marL="1371600" lvl="2" indent="-266700">
              <a:spcBef>
                <a:spcPts val="1000"/>
              </a:spcBef>
              <a:spcAft>
                <a:spcPts val="0"/>
              </a:spcAft>
              <a:buClr>
                <a:schemeClr val="dk2"/>
              </a:buClr>
              <a:buSzPts val="600"/>
              <a:buChar char="–"/>
              <a:defRPr sz="600">
                <a:solidFill>
                  <a:schemeClr val="dk2"/>
                </a:solidFill>
              </a:defRPr>
            </a:lvl3pPr>
            <a:lvl4pPr marL="1828800" lvl="3" indent="-266700">
              <a:spcBef>
                <a:spcPts val="800"/>
              </a:spcBef>
              <a:spcAft>
                <a:spcPts val="0"/>
              </a:spcAft>
              <a:buClr>
                <a:schemeClr val="dk2"/>
              </a:buClr>
              <a:buSzPts val="600"/>
              <a:buChar char="–"/>
              <a:defRPr sz="600">
                <a:solidFill>
                  <a:schemeClr val="dk2"/>
                </a:solidFill>
              </a:defRPr>
            </a:lvl4pPr>
            <a:lvl5pPr marL="2286000" lvl="4" indent="-266700">
              <a:spcBef>
                <a:spcPts val="800"/>
              </a:spcBef>
              <a:spcAft>
                <a:spcPts val="0"/>
              </a:spcAft>
              <a:buClr>
                <a:schemeClr val="dk2"/>
              </a:buClr>
              <a:buSzPts val="600"/>
              <a:buChar char="–"/>
              <a:defRPr sz="600">
                <a:solidFill>
                  <a:schemeClr val="dk2"/>
                </a:solidFill>
              </a:defRPr>
            </a:lvl5pPr>
            <a:lvl6pPr marL="2743200" lvl="5" indent="-266700">
              <a:spcBef>
                <a:spcPts val="600"/>
              </a:spcBef>
              <a:spcAft>
                <a:spcPts val="0"/>
              </a:spcAft>
              <a:buClr>
                <a:schemeClr val="dk2"/>
              </a:buClr>
              <a:buSzPts val="600"/>
              <a:buChar char="–"/>
              <a:defRPr sz="600">
                <a:solidFill>
                  <a:schemeClr val="dk2"/>
                </a:solidFill>
              </a:defRPr>
            </a:lvl6pPr>
            <a:lvl7pPr marL="3200400" lvl="6" indent="-266700">
              <a:spcBef>
                <a:spcPts val="600"/>
              </a:spcBef>
              <a:spcAft>
                <a:spcPts val="0"/>
              </a:spcAft>
              <a:buClr>
                <a:schemeClr val="dk2"/>
              </a:buClr>
              <a:buSzPts val="600"/>
              <a:buChar char="–"/>
              <a:defRPr sz="600">
                <a:solidFill>
                  <a:schemeClr val="dk2"/>
                </a:solidFill>
              </a:defRPr>
            </a:lvl7pPr>
            <a:lvl8pPr marL="3657600" lvl="7" indent="-266700">
              <a:spcBef>
                <a:spcPts val="400"/>
              </a:spcBef>
              <a:spcAft>
                <a:spcPts val="0"/>
              </a:spcAft>
              <a:buClr>
                <a:schemeClr val="dk2"/>
              </a:buClr>
              <a:buSzPts val="600"/>
              <a:buChar char="–"/>
              <a:defRPr sz="600">
                <a:solidFill>
                  <a:schemeClr val="dk2"/>
                </a:solidFill>
              </a:defRPr>
            </a:lvl8pPr>
            <a:lvl9pPr marL="4114800" lvl="8" indent="-266700">
              <a:spcBef>
                <a:spcPts val="400"/>
              </a:spcBef>
              <a:spcAft>
                <a:spcPts val="200"/>
              </a:spcAft>
              <a:buClr>
                <a:schemeClr val="dk2"/>
              </a:buClr>
              <a:buSzPts val="600"/>
              <a:buChar char="–"/>
              <a:defRPr sz="6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9.xml"/><Relationship Id="rId21" Type="http://schemas.openxmlformats.org/officeDocument/2006/relationships/slideLayout" Target="../slideLayouts/slideLayout94.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63" Type="http://schemas.openxmlformats.org/officeDocument/2006/relationships/slideLayout" Target="../slideLayouts/slideLayout136.xml"/><Relationship Id="rId68" Type="http://schemas.openxmlformats.org/officeDocument/2006/relationships/slideLayout" Target="../slideLayouts/slideLayout141.xml"/><Relationship Id="rId84" Type="http://schemas.openxmlformats.org/officeDocument/2006/relationships/slideLayout" Target="../slideLayouts/slideLayout157.xml"/><Relationship Id="rId89" Type="http://schemas.openxmlformats.org/officeDocument/2006/relationships/slideLayout" Target="../slideLayouts/slideLayout162.xml"/><Relationship Id="rId112" Type="http://schemas.openxmlformats.org/officeDocument/2006/relationships/theme" Target="../theme/theme2.xml"/><Relationship Id="rId16" Type="http://schemas.openxmlformats.org/officeDocument/2006/relationships/slideLayout" Target="../slideLayouts/slideLayout89.xml"/><Relationship Id="rId107" Type="http://schemas.openxmlformats.org/officeDocument/2006/relationships/slideLayout" Target="../slideLayouts/slideLayout180.xml"/><Relationship Id="rId11" Type="http://schemas.openxmlformats.org/officeDocument/2006/relationships/slideLayout" Target="../slideLayouts/slideLayout84.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53" Type="http://schemas.openxmlformats.org/officeDocument/2006/relationships/slideLayout" Target="../slideLayouts/slideLayout126.xml"/><Relationship Id="rId58" Type="http://schemas.openxmlformats.org/officeDocument/2006/relationships/slideLayout" Target="../slideLayouts/slideLayout131.xml"/><Relationship Id="rId74" Type="http://schemas.openxmlformats.org/officeDocument/2006/relationships/slideLayout" Target="../slideLayouts/slideLayout147.xml"/><Relationship Id="rId79" Type="http://schemas.openxmlformats.org/officeDocument/2006/relationships/slideLayout" Target="../slideLayouts/slideLayout152.xml"/><Relationship Id="rId102" Type="http://schemas.openxmlformats.org/officeDocument/2006/relationships/slideLayout" Target="../slideLayouts/slideLayout175.xml"/><Relationship Id="rId5" Type="http://schemas.openxmlformats.org/officeDocument/2006/relationships/slideLayout" Target="../slideLayouts/slideLayout78.xml"/><Relationship Id="rId90" Type="http://schemas.openxmlformats.org/officeDocument/2006/relationships/slideLayout" Target="../slideLayouts/slideLayout163.xml"/><Relationship Id="rId95" Type="http://schemas.openxmlformats.org/officeDocument/2006/relationships/slideLayout" Target="../slideLayouts/slideLayout168.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64" Type="http://schemas.openxmlformats.org/officeDocument/2006/relationships/slideLayout" Target="../slideLayouts/slideLayout137.xml"/><Relationship Id="rId69" Type="http://schemas.openxmlformats.org/officeDocument/2006/relationships/slideLayout" Target="../slideLayouts/slideLayout142.xml"/><Relationship Id="rId113" Type="http://schemas.openxmlformats.org/officeDocument/2006/relationships/image" Target="../media/image1.png"/><Relationship Id="rId80" Type="http://schemas.openxmlformats.org/officeDocument/2006/relationships/slideLayout" Target="../slideLayouts/slideLayout153.xml"/><Relationship Id="rId85" Type="http://schemas.openxmlformats.org/officeDocument/2006/relationships/slideLayout" Target="../slideLayouts/slideLayout158.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59" Type="http://schemas.openxmlformats.org/officeDocument/2006/relationships/slideLayout" Target="../slideLayouts/slideLayout132.xml"/><Relationship Id="rId103" Type="http://schemas.openxmlformats.org/officeDocument/2006/relationships/slideLayout" Target="../slideLayouts/slideLayout176.xml"/><Relationship Id="rId108" Type="http://schemas.openxmlformats.org/officeDocument/2006/relationships/slideLayout" Target="../slideLayouts/slideLayout181.xml"/><Relationship Id="rId54" Type="http://schemas.openxmlformats.org/officeDocument/2006/relationships/slideLayout" Target="../slideLayouts/slideLayout127.xml"/><Relationship Id="rId70" Type="http://schemas.openxmlformats.org/officeDocument/2006/relationships/slideLayout" Target="../slideLayouts/slideLayout143.xml"/><Relationship Id="rId75" Type="http://schemas.openxmlformats.org/officeDocument/2006/relationships/slideLayout" Target="../slideLayouts/slideLayout148.xml"/><Relationship Id="rId91" Type="http://schemas.openxmlformats.org/officeDocument/2006/relationships/slideLayout" Target="../slideLayouts/slideLayout164.xml"/><Relationship Id="rId96" Type="http://schemas.openxmlformats.org/officeDocument/2006/relationships/slideLayout" Target="../slideLayouts/slideLayout16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57" Type="http://schemas.openxmlformats.org/officeDocument/2006/relationships/slideLayout" Target="../slideLayouts/slideLayout130.xml"/><Relationship Id="rId106" Type="http://schemas.openxmlformats.org/officeDocument/2006/relationships/slideLayout" Target="../slideLayouts/slideLayout179.xml"/><Relationship Id="rId10" Type="http://schemas.openxmlformats.org/officeDocument/2006/relationships/slideLayout" Target="../slideLayouts/slideLayout83.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60" Type="http://schemas.openxmlformats.org/officeDocument/2006/relationships/slideLayout" Target="../slideLayouts/slideLayout133.xml"/><Relationship Id="rId65" Type="http://schemas.openxmlformats.org/officeDocument/2006/relationships/slideLayout" Target="../slideLayouts/slideLayout138.xml"/><Relationship Id="rId73" Type="http://schemas.openxmlformats.org/officeDocument/2006/relationships/slideLayout" Target="../slideLayouts/slideLayout146.xml"/><Relationship Id="rId78" Type="http://schemas.openxmlformats.org/officeDocument/2006/relationships/slideLayout" Target="../slideLayouts/slideLayout151.xml"/><Relationship Id="rId81" Type="http://schemas.openxmlformats.org/officeDocument/2006/relationships/slideLayout" Target="../slideLayouts/slideLayout154.xml"/><Relationship Id="rId86" Type="http://schemas.openxmlformats.org/officeDocument/2006/relationships/slideLayout" Target="../slideLayouts/slideLayout159.xml"/><Relationship Id="rId94" Type="http://schemas.openxmlformats.org/officeDocument/2006/relationships/slideLayout" Target="../slideLayouts/slideLayout167.xml"/><Relationship Id="rId99" Type="http://schemas.openxmlformats.org/officeDocument/2006/relationships/slideLayout" Target="../slideLayouts/slideLayout172.xml"/><Relationship Id="rId101" Type="http://schemas.openxmlformats.org/officeDocument/2006/relationships/slideLayout" Target="../slideLayouts/slideLayout17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9" Type="http://schemas.openxmlformats.org/officeDocument/2006/relationships/slideLayout" Target="../slideLayouts/slideLayout112.xml"/><Relationship Id="rId109" Type="http://schemas.openxmlformats.org/officeDocument/2006/relationships/slideLayout" Target="../slideLayouts/slideLayout182.xml"/><Relationship Id="rId34" Type="http://schemas.openxmlformats.org/officeDocument/2006/relationships/slideLayout" Target="../slideLayouts/slideLayout107.xml"/><Relationship Id="rId50" Type="http://schemas.openxmlformats.org/officeDocument/2006/relationships/slideLayout" Target="../slideLayouts/slideLayout123.xml"/><Relationship Id="rId55" Type="http://schemas.openxmlformats.org/officeDocument/2006/relationships/slideLayout" Target="../slideLayouts/slideLayout128.xml"/><Relationship Id="rId76" Type="http://schemas.openxmlformats.org/officeDocument/2006/relationships/slideLayout" Target="../slideLayouts/slideLayout149.xml"/><Relationship Id="rId97" Type="http://schemas.openxmlformats.org/officeDocument/2006/relationships/slideLayout" Target="../slideLayouts/slideLayout170.xml"/><Relationship Id="rId104" Type="http://schemas.openxmlformats.org/officeDocument/2006/relationships/slideLayout" Target="../slideLayouts/slideLayout177.xml"/><Relationship Id="rId7" Type="http://schemas.openxmlformats.org/officeDocument/2006/relationships/slideLayout" Target="../slideLayouts/slideLayout80.xml"/><Relationship Id="rId71" Type="http://schemas.openxmlformats.org/officeDocument/2006/relationships/slideLayout" Target="../slideLayouts/slideLayout144.xml"/><Relationship Id="rId92" Type="http://schemas.openxmlformats.org/officeDocument/2006/relationships/slideLayout" Target="../slideLayouts/slideLayout165.xml"/><Relationship Id="rId2" Type="http://schemas.openxmlformats.org/officeDocument/2006/relationships/slideLayout" Target="../slideLayouts/slideLayout75.xml"/><Relationship Id="rId29" Type="http://schemas.openxmlformats.org/officeDocument/2006/relationships/slideLayout" Target="../slideLayouts/slideLayout102.xml"/><Relationship Id="rId24" Type="http://schemas.openxmlformats.org/officeDocument/2006/relationships/slideLayout" Target="../slideLayouts/slideLayout97.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66" Type="http://schemas.openxmlformats.org/officeDocument/2006/relationships/slideLayout" Target="../slideLayouts/slideLayout139.xml"/><Relationship Id="rId87" Type="http://schemas.openxmlformats.org/officeDocument/2006/relationships/slideLayout" Target="../slideLayouts/slideLayout160.xml"/><Relationship Id="rId110" Type="http://schemas.openxmlformats.org/officeDocument/2006/relationships/slideLayout" Target="../slideLayouts/slideLayout183.xml"/><Relationship Id="rId61" Type="http://schemas.openxmlformats.org/officeDocument/2006/relationships/slideLayout" Target="../slideLayouts/slideLayout134.xml"/><Relationship Id="rId82" Type="http://schemas.openxmlformats.org/officeDocument/2006/relationships/slideLayout" Target="../slideLayouts/slideLayout155.xml"/><Relationship Id="rId19" Type="http://schemas.openxmlformats.org/officeDocument/2006/relationships/slideLayout" Target="../slideLayouts/slideLayout92.xml"/><Relationship Id="rId14" Type="http://schemas.openxmlformats.org/officeDocument/2006/relationships/slideLayout" Target="../slideLayouts/slideLayout87.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56" Type="http://schemas.openxmlformats.org/officeDocument/2006/relationships/slideLayout" Target="../slideLayouts/slideLayout129.xml"/><Relationship Id="rId77" Type="http://schemas.openxmlformats.org/officeDocument/2006/relationships/slideLayout" Target="../slideLayouts/slideLayout150.xml"/><Relationship Id="rId100" Type="http://schemas.openxmlformats.org/officeDocument/2006/relationships/slideLayout" Target="../slideLayouts/slideLayout173.xml"/><Relationship Id="rId105" Type="http://schemas.openxmlformats.org/officeDocument/2006/relationships/slideLayout" Target="../slideLayouts/slideLayout178.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72" Type="http://schemas.openxmlformats.org/officeDocument/2006/relationships/slideLayout" Target="../slideLayouts/slideLayout145.xml"/><Relationship Id="rId93" Type="http://schemas.openxmlformats.org/officeDocument/2006/relationships/slideLayout" Target="../slideLayouts/slideLayout166.xml"/><Relationship Id="rId98" Type="http://schemas.openxmlformats.org/officeDocument/2006/relationships/slideLayout" Target="../slideLayouts/slideLayout171.xml"/><Relationship Id="rId3" Type="http://schemas.openxmlformats.org/officeDocument/2006/relationships/slideLayout" Target="../slideLayouts/slideLayout76.xml"/><Relationship Id="rId25" Type="http://schemas.openxmlformats.org/officeDocument/2006/relationships/slideLayout" Target="../slideLayouts/slideLayout98.xml"/><Relationship Id="rId46" Type="http://schemas.openxmlformats.org/officeDocument/2006/relationships/slideLayout" Target="../slideLayouts/slideLayout119.xml"/><Relationship Id="rId67" Type="http://schemas.openxmlformats.org/officeDocument/2006/relationships/slideLayout" Target="../slideLayouts/slideLayout140.xml"/><Relationship Id="rId20" Type="http://schemas.openxmlformats.org/officeDocument/2006/relationships/slideLayout" Target="../slideLayouts/slideLayout93.xml"/><Relationship Id="rId41" Type="http://schemas.openxmlformats.org/officeDocument/2006/relationships/slideLayout" Target="../slideLayouts/slideLayout114.xml"/><Relationship Id="rId62" Type="http://schemas.openxmlformats.org/officeDocument/2006/relationships/slideLayout" Target="../slideLayouts/slideLayout135.xml"/><Relationship Id="rId83" Type="http://schemas.openxmlformats.org/officeDocument/2006/relationships/slideLayout" Target="../slideLayouts/slideLayout156.xml"/><Relationship Id="rId88" Type="http://schemas.openxmlformats.org/officeDocument/2006/relationships/slideLayout" Target="../slideLayouts/slideLayout161.xml"/><Relationship Id="rId111"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000" y="73800"/>
            <a:ext cx="6600600" cy="814500"/>
          </a:xfrm>
          <a:prstGeom prst="rect">
            <a:avLst/>
          </a:prstGeom>
          <a:noFill/>
          <a:ln>
            <a:noFill/>
          </a:ln>
        </p:spPr>
        <p:txBody>
          <a:bodyPr spcFirstLastPara="1" wrap="square" lIns="0" tIns="0" rIns="0" bIns="0" anchor="t" anchorCtr="0">
            <a:noAutofit/>
          </a:bodyPr>
          <a:lstStyle>
            <a:lvl1pPr lvl="0" rtl="0">
              <a:lnSpc>
                <a:spcPct val="115000"/>
              </a:lnSpc>
              <a:spcBef>
                <a:spcPts val="0"/>
              </a:spcBef>
              <a:spcAft>
                <a:spcPts val="0"/>
              </a:spcAft>
              <a:buClr>
                <a:schemeClr val="dk1"/>
              </a:buClr>
              <a:buSzPts val="2200"/>
              <a:buFont typeface="Lexend"/>
              <a:buNone/>
              <a:defRPr sz="2200" b="1">
                <a:solidFill>
                  <a:schemeClr val="dk1"/>
                </a:solidFill>
                <a:latin typeface="Lexend"/>
                <a:ea typeface="Lexend"/>
                <a:cs typeface="Lexend"/>
                <a:sym typeface="Lexend"/>
              </a:defRPr>
            </a:lvl1pPr>
            <a:lvl2pPr lvl="1"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459000" y="523400"/>
            <a:ext cx="8226000" cy="3159900"/>
          </a:xfrm>
          <a:prstGeom prst="rect">
            <a:avLst/>
          </a:prstGeom>
          <a:noFill/>
          <a:ln>
            <a:noFill/>
          </a:ln>
        </p:spPr>
        <p:txBody>
          <a:bodyPr spcFirstLastPara="1" wrap="square" lIns="0" tIns="0" rIns="0" bIns="0" anchor="t" anchorCtr="0">
            <a:noAutofit/>
          </a:bodyPr>
          <a:lstStyle>
            <a:lvl1pPr marL="457200" lvl="0" indent="-368300" rtl="0">
              <a:lnSpc>
                <a:spcPct val="130000"/>
              </a:lnSpc>
              <a:spcBef>
                <a:spcPts val="0"/>
              </a:spcBef>
              <a:spcAft>
                <a:spcPts val="0"/>
              </a:spcAft>
              <a:buClr>
                <a:schemeClr val="dk1"/>
              </a:buClr>
              <a:buSzPts val="2200"/>
              <a:buFont typeface="Lexend"/>
              <a:buChar char="●"/>
              <a:defRPr sz="2200">
                <a:solidFill>
                  <a:schemeClr val="dk1"/>
                </a:solidFill>
                <a:latin typeface="Lexend"/>
                <a:ea typeface="Lexend"/>
                <a:cs typeface="Lexend"/>
                <a:sym typeface="Lexend"/>
              </a:defRPr>
            </a:lvl1pPr>
            <a:lvl2pPr marL="914400" lvl="1" indent="-361950" rtl="0">
              <a:lnSpc>
                <a:spcPct val="130000"/>
              </a:lnSpc>
              <a:spcBef>
                <a:spcPts val="1000"/>
              </a:spcBef>
              <a:spcAft>
                <a:spcPts val="0"/>
              </a:spcAft>
              <a:buClr>
                <a:schemeClr val="dk1"/>
              </a:buClr>
              <a:buSzPts val="2100"/>
              <a:buFont typeface="Lexend"/>
              <a:buChar char="–"/>
              <a:defRPr sz="2100">
                <a:solidFill>
                  <a:schemeClr val="dk1"/>
                </a:solidFill>
                <a:latin typeface="Lexend"/>
                <a:ea typeface="Lexend"/>
                <a:cs typeface="Lexend"/>
                <a:sym typeface="Lexend"/>
              </a:defRPr>
            </a:lvl2pPr>
            <a:lvl3pPr marL="1371600" lvl="2" indent="-355600" rtl="0">
              <a:lnSpc>
                <a:spcPct val="130000"/>
              </a:lnSpc>
              <a:spcBef>
                <a:spcPts val="1000"/>
              </a:spcBef>
              <a:spcAft>
                <a:spcPts val="0"/>
              </a:spcAft>
              <a:buClr>
                <a:schemeClr val="dk1"/>
              </a:buClr>
              <a:buSzPts val="2000"/>
              <a:buFont typeface="Lexend"/>
              <a:buChar char="–"/>
              <a:defRPr sz="2000">
                <a:solidFill>
                  <a:schemeClr val="dk1"/>
                </a:solidFill>
                <a:latin typeface="Lexend"/>
                <a:ea typeface="Lexend"/>
                <a:cs typeface="Lexend"/>
                <a:sym typeface="Lexend"/>
              </a:defRPr>
            </a:lvl3pPr>
            <a:lvl4pPr marL="1828800" lvl="3" indent="-349250" rtl="0">
              <a:lnSpc>
                <a:spcPct val="130000"/>
              </a:lnSpc>
              <a:spcBef>
                <a:spcPts val="800"/>
              </a:spcBef>
              <a:spcAft>
                <a:spcPts val="0"/>
              </a:spcAft>
              <a:buClr>
                <a:schemeClr val="dk1"/>
              </a:buClr>
              <a:buSzPts val="1900"/>
              <a:buFont typeface="Lexend"/>
              <a:buChar char="–"/>
              <a:defRPr sz="1900">
                <a:solidFill>
                  <a:schemeClr val="dk1"/>
                </a:solidFill>
                <a:latin typeface="Lexend"/>
                <a:ea typeface="Lexend"/>
                <a:cs typeface="Lexend"/>
                <a:sym typeface="Lexend"/>
              </a:defRPr>
            </a:lvl4pPr>
            <a:lvl5pPr marL="2286000" lvl="4" indent="-342900" rtl="0">
              <a:lnSpc>
                <a:spcPct val="130000"/>
              </a:lnSpc>
              <a:spcBef>
                <a:spcPts val="800"/>
              </a:spcBef>
              <a:spcAft>
                <a:spcPts val="0"/>
              </a:spcAft>
              <a:buClr>
                <a:schemeClr val="dk1"/>
              </a:buClr>
              <a:buSzPts val="1800"/>
              <a:buFont typeface="Lexend"/>
              <a:buChar char="–"/>
              <a:defRPr sz="1800">
                <a:solidFill>
                  <a:schemeClr val="dk1"/>
                </a:solidFill>
                <a:latin typeface="Lexend"/>
                <a:ea typeface="Lexend"/>
                <a:cs typeface="Lexend"/>
                <a:sym typeface="Lexend"/>
              </a:defRPr>
            </a:lvl5pPr>
            <a:lvl6pPr marL="2743200" lvl="5" indent="-3429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6pPr>
            <a:lvl7pPr marL="3200400" lvl="6" indent="-3429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7pPr>
            <a:lvl8pPr marL="3657600" lvl="7" indent="-342900" rtl="0">
              <a:lnSpc>
                <a:spcPct val="130000"/>
              </a:lnSpc>
              <a:spcBef>
                <a:spcPts val="400"/>
              </a:spcBef>
              <a:spcAft>
                <a:spcPts val="0"/>
              </a:spcAft>
              <a:buClr>
                <a:schemeClr val="dk1"/>
              </a:buClr>
              <a:buSzPts val="1800"/>
              <a:buFont typeface="Lexend"/>
              <a:buChar char="–"/>
              <a:defRPr sz="1800">
                <a:solidFill>
                  <a:schemeClr val="dk1"/>
                </a:solidFill>
                <a:latin typeface="Lexend"/>
                <a:ea typeface="Lexend"/>
                <a:cs typeface="Lexend"/>
                <a:sym typeface="Lexend"/>
              </a:defRPr>
            </a:lvl8pPr>
            <a:lvl9pPr marL="4114800" lvl="8" indent="-342900" rtl="0">
              <a:lnSpc>
                <a:spcPct val="130000"/>
              </a:lnSpc>
              <a:spcBef>
                <a:spcPts val="400"/>
              </a:spcBef>
              <a:spcAft>
                <a:spcPts val="200"/>
              </a:spcAft>
              <a:buClr>
                <a:schemeClr val="dk1"/>
              </a:buClr>
              <a:buSzPts val="1800"/>
              <a:buFont typeface="Kalam"/>
              <a:buChar char="–"/>
              <a:defRPr sz="1800">
                <a:solidFill>
                  <a:schemeClr val="dk1"/>
                </a:solidFill>
                <a:latin typeface="Kalam"/>
                <a:ea typeface="Kalam"/>
                <a:cs typeface="Kalam"/>
                <a:sym typeface="Kalam"/>
              </a:defRPr>
            </a:lvl9pPr>
          </a:lstStyle>
          <a:p>
            <a:endParaRPr/>
          </a:p>
        </p:txBody>
      </p:sp>
      <p:pic>
        <p:nvPicPr>
          <p:cNvPr id="8" name="Google Shape;8;p1"/>
          <p:cNvPicPr preferRelativeResize="0"/>
          <p:nvPr/>
        </p:nvPicPr>
        <p:blipFill>
          <a:blip r:embed="rId75">
            <a:alphaModFix/>
          </a:blip>
          <a:stretch>
            <a:fillRect/>
          </a:stretch>
        </p:blipFill>
        <p:spPr>
          <a:xfrm>
            <a:off x="8524129" y="4430050"/>
            <a:ext cx="234000" cy="3182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8" r:id="rId70"/>
    <p:sldLayoutId id="2147483719" r:id="rId71"/>
    <p:sldLayoutId id="2147483721" r:id="rId72"/>
    <p:sldLayoutId id="2147483722" r:id="rId7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4">
          <p15:clr>
            <a:schemeClr val="dk2"/>
          </p15:clr>
        </p15:guide>
        <p15:guide id="2" pos="1819">
          <p15:clr>
            <a:srgbClr val="0000FF"/>
          </p15:clr>
        </p15:guide>
        <p15:guide id="3" orient="horz" pos="340">
          <p15:clr>
            <a:srgbClr val="222222"/>
          </p15:clr>
        </p15:guide>
        <p15:guide id="4" pos="2123">
          <p15:clr>
            <a:srgbClr val="0000FF"/>
          </p15:clr>
        </p15:guide>
        <p15:guide id="5" pos="2880">
          <p15:clr>
            <a:srgbClr val="EA4335"/>
          </p15:clr>
        </p15:guide>
        <p15:guide id="6" pos="3637">
          <p15:clr>
            <a:srgbClr val="0000FF"/>
          </p15:clr>
        </p15:guide>
        <p15:guide id="7" pos="3941">
          <p15:clr>
            <a:srgbClr val="0000FF"/>
          </p15:clr>
        </p15:guide>
        <p15:guide id="8" pos="5556">
          <p15:clr>
            <a:srgbClr val="222222"/>
          </p15:clr>
        </p15:guide>
        <p15:guide id="9" pos="1061">
          <p15:clr>
            <a:srgbClr val="9AA0A6"/>
          </p15:clr>
        </p15:guide>
        <p15:guide id="10" pos="4699">
          <p15:clr>
            <a:srgbClr val="9AA0A6"/>
          </p15:clr>
        </p15:guide>
        <p15:guide id="11" orient="horz" pos="680">
          <p15:clr>
            <a:srgbClr val="B7B7B7"/>
          </p15:clr>
        </p15:guide>
        <p15:guide id="12" orient="horz" pos="1020">
          <p15:clr>
            <a:srgbClr val="B7B7B7"/>
          </p15:clr>
        </p15:guide>
        <p15:guide id="13" orient="horz" pos="1361">
          <p15:clr>
            <a:srgbClr val="B7B7B7"/>
          </p15:clr>
        </p15:guide>
        <p15:guide id="14" orient="horz" pos="1701">
          <p15:clr>
            <a:srgbClr val="B7B7B7"/>
          </p15:clr>
        </p15:guide>
        <p15:guide id="15" orient="horz" pos="2041">
          <p15:clr>
            <a:srgbClr val="B7B7B7"/>
          </p15:clr>
        </p15:guide>
        <p15:guide id="16" orient="horz" pos="2381">
          <p15:clr>
            <a:srgbClr val="B7B7B7"/>
          </p15:clr>
        </p15:guide>
        <p15:guide id="17" orient="horz" pos="3036">
          <p15:clr>
            <a:srgbClr val="000000"/>
          </p15:clr>
        </p15:guide>
        <p15:guide id="18" pos="2721">
          <p15:clr>
            <a:schemeClr val="dk1"/>
          </p15:clr>
        </p15:guide>
        <p15:guide id="19" pos="3039">
          <p15:clr>
            <a:schemeClr val="dk1"/>
          </p15:clr>
        </p15:guide>
        <p15:guide id="20" orient="horz" pos="510">
          <p15:clr>
            <a:srgbClr val="B7B7B7"/>
          </p15:clr>
        </p15:guide>
        <p15:guide id="21" orient="horz" pos="1620">
          <p15:clr>
            <a:srgbClr val="EA4335"/>
          </p15:clr>
        </p15:guide>
        <p15:guide id="22" orient="horz" pos="2721">
          <p15:clr>
            <a:srgbClr val="B7B7B7"/>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5"/>
        <p:cNvGrpSpPr/>
        <p:nvPr/>
      </p:nvGrpSpPr>
      <p:grpSpPr>
        <a:xfrm>
          <a:off x="0" y="0"/>
          <a:ext cx="0" cy="0"/>
          <a:chOff x="0" y="0"/>
          <a:chExt cx="0" cy="0"/>
        </a:xfrm>
      </p:grpSpPr>
      <p:sp>
        <p:nvSpPr>
          <p:cNvPr id="866" name="Google Shape;866;p77"/>
          <p:cNvSpPr txBox="1">
            <a:spLocks noGrp="1"/>
          </p:cNvSpPr>
          <p:nvPr>
            <p:ph type="title"/>
          </p:nvPr>
        </p:nvSpPr>
        <p:spPr>
          <a:xfrm>
            <a:off x="324000" y="167475"/>
            <a:ext cx="6981900" cy="372600"/>
          </a:xfrm>
          <a:prstGeom prst="rect">
            <a:avLst/>
          </a:prstGeom>
          <a:noFill/>
          <a:ln>
            <a:noFill/>
          </a:ln>
        </p:spPr>
        <p:txBody>
          <a:bodyPr spcFirstLastPara="1" wrap="square" lIns="0" tIns="0" rIns="0" bIns="0" anchor="t" anchorCtr="0">
            <a:spAutoFit/>
          </a:bodyPr>
          <a:lstStyle>
            <a:lvl1pPr lvl="0">
              <a:lnSpc>
                <a:spcPct val="115000"/>
              </a:lnSpc>
              <a:spcBef>
                <a:spcPts val="0"/>
              </a:spcBef>
              <a:spcAft>
                <a:spcPts val="0"/>
              </a:spcAft>
              <a:buClr>
                <a:schemeClr val="dk1"/>
              </a:buClr>
              <a:buSzPts val="2200"/>
              <a:buFont typeface="Lexend"/>
              <a:buNone/>
              <a:defRPr sz="2200" b="1">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a:endParaRPr/>
          </a:p>
        </p:txBody>
      </p:sp>
      <p:sp>
        <p:nvSpPr>
          <p:cNvPr id="867" name="Google Shape;867;p77"/>
          <p:cNvSpPr txBox="1">
            <a:spLocks noGrp="1"/>
          </p:cNvSpPr>
          <p:nvPr>
            <p:ph type="body" idx="1"/>
          </p:nvPr>
        </p:nvSpPr>
        <p:spPr>
          <a:xfrm>
            <a:off x="324000" y="810000"/>
            <a:ext cx="8226000" cy="3159900"/>
          </a:xfrm>
          <a:prstGeom prst="rect">
            <a:avLst/>
          </a:prstGeom>
          <a:noFill/>
          <a:ln>
            <a:noFill/>
          </a:ln>
        </p:spPr>
        <p:txBody>
          <a:bodyPr spcFirstLastPara="1" wrap="square" lIns="0" tIns="0" rIns="0" bIns="0" anchor="t" anchorCtr="0">
            <a:spAutoFit/>
          </a:bodyPr>
          <a:lstStyle>
            <a:lvl1pPr marL="457200" lvl="0" indent="-368300">
              <a:lnSpc>
                <a:spcPct val="130000"/>
              </a:lnSpc>
              <a:spcBef>
                <a:spcPts val="0"/>
              </a:spcBef>
              <a:spcAft>
                <a:spcPts val="0"/>
              </a:spcAft>
              <a:buClr>
                <a:schemeClr val="dk1"/>
              </a:buClr>
              <a:buSzPts val="2200"/>
              <a:buFont typeface="Lexend"/>
              <a:buChar char="●"/>
              <a:defRPr sz="2200">
                <a:solidFill>
                  <a:schemeClr val="dk1"/>
                </a:solidFill>
                <a:latin typeface="Lexend"/>
                <a:ea typeface="Lexend"/>
                <a:cs typeface="Lexend"/>
                <a:sym typeface="Lexend"/>
              </a:defRPr>
            </a:lvl1pPr>
            <a:lvl2pPr marL="914400" lvl="1" indent="-361950">
              <a:lnSpc>
                <a:spcPct val="130000"/>
              </a:lnSpc>
              <a:spcBef>
                <a:spcPts val="1000"/>
              </a:spcBef>
              <a:spcAft>
                <a:spcPts val="0"/>
              </a:spcAft>
              <a:buClr>
                <a:schemeClr val="dk1"/>
              </a:buClr>
              <a:buSzPts val="2100"/>
              <a:buFont typeface="Lexend"/>
              <a:buChar char="–"/>
              <a:defRPr sz="2100">
                <a:solidFill>
                  <a:schemeClr val="dk1"/>
                </a:solidFill>
                <a:latin typeface="Lexend"/>
                <a:ea typeface="Lexend"/>
                <a:cs typeface="Lexend"/>
                <a:sym typeface="Lexend"/>
              </a:defRPr>
            </a:lvl2pPr>
            <a:lvl3pPr marL="1371600" lvl="2" indent="-355600">
              <a:lnSpc>
                <a:spcPct val="130000"/>
              </a:lnSpc>
              <a:spcBef>
                <a:spcPts val="1000"/>
              </a:spcBef>
              <a:spcAft>
                <a:spcPts val="0"/>
              </a:spcAft>
              <a:buClr>
                <a:schemeClr val="dk1"/>
              </a:buClr>
              <a:buSzPts val="2000"/>
              <a:buFont typeface="Lexend"/>
              <a:buChar char="–"/>
              <a:defRPr sz="2000">
                <a:solidFill>
                  <a:schemeClr val="dk1"/>
                </a:solidFill>
                <a:latin typeface="Lexend"/>
                <a:ea typeface="Lexend"/>
                <a:cs typeface="Lexend"/>
                <a:sym typeface="Lexend"/>
              </a:defRPr>
            </a:lvl3pPr>
            <a:lvl4pPr marL="1828800" lvl="3" indent="-349250">
              <a:lnSpc>
                <a:spcPct val="130000"/>
              </a:lnSpc>
              <a:spcBef>
                <a:spcPts val="800"/>
              </a:spcBef>
              <a:spcAft>
                <a:spcPts val="0"/>
              </a:spcAft>
              <a:buClr>
                <a:schemeClr val="dk1"/>
              </a:buClr>
              <a:buSzPts val="1900"/>
              <a:buFont typeface="Lexend"/>
              <a:buChar char="–"/>
              <a:defRPr sz="1900">
                <a:solidFill>
                  <a:schemeClr val="dk1"/>
                </a:solidFill>
                <a:latin typeface="Lexend"/>
                <a:ea typeface="Lexend"/>
                <a:cs typeface="Lexend"/>
                <a:sym typeface="Lexend"/>
              </a:defRPr>
            </a:lvl4pPr>
            <a:lvl5pPr marL="2286000" lvl="4" indent="-342900">
              <a:lnSpc>
                <a:spcPct val="130000"/>
              </a:lnSpc>
              <a:spcBef>
                <a:spcPts val="800"/>
              </a:spcBef>
              <a:spcAft>
                <a:spcPts val="0"/>
              </a:spcAft>
              <a:buClr>
                <a:schemeClr val="dk1"/>
              </a:buClr>
              <a:buSzPts val="1800"/>
              <a:buFont typeface="Lexend"/>
              <a:buChar char="–"/>
              <a:defRPr sz="1800">
                <a:solidFill>
                  <a:schemeClr val="dk1"/>
                </a:solidFill>
                <a:latin typeface="Lexend"/>
                <a:ea typeface="Lexend"/>
                <a:cs typeface="Lexend"/>
                <a:sym typeface="Lexend"/>
              </a:defRPr>
            </a:lvl5pPr>
            <a:lvl6pPr marL="2743200" lvl="5" indent="-34290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6pPr>
            <a:lvl7pPr marL="3200400" lvl="6" indent="-34290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7pPr>
            <a:lvl8pPr marL="3657600" lvl="7" indent="-342900">
              <a:lnSpc>
                <a:spcPct val="130000"/>
              </a:lnSpc>
              <a:spcBef>
                <a:spcPts val="400"/>
              </a:spcBef>
              <a:spcAft>
                <a:spcPts val="0"/>
              </a:spcAft>
              <a:buClr>
                <a:schemeClr val="dk1"/>
              </a:buClr>
              <a:buSzPts val="1800"/>
              <a:buFont typeface="Lexend"/>
              <a:buChar char="–"/>
              <a:defRPr sz="1800">
                <a:solidFill>
                  <a:schemeClr val="dk1"/>
                </a:solidFill>
                <a:latin typeface="Lexend"/>
                <a:ea typeface="Lexend"/>
                <a:cs typeface="Lexend"/>
                <a:sym typeface="Lexend"/>
              </a:defRPr>
            </a:lvl8pPr>
            <a:lvl9pPr marL="4114800" lvl="8" indent="-342900">
              <a:lnSpc>
                <a:spcPct val="130000"/>
              </a:lnSpc>
              <a:spcBef>
                <a:spcPts val="400"/>
              </a:spcBef>
              <a:spcAft>
                <a:spcPts val="200"/>
              </a:spcAft>
              <a:buClr>
                <a:schemeClr val="dk1"/>
              </a:buClr>
              <a:buSzPts val="1800"/>
              <a:buFont typeface="Kalam"/>
              <a:buChar char="–"/>
              <a:defRPr sz="1800">
                <a:solidFill>
                  <a:schemeClr val="dk1"/>
                </a:solidFill>
                <a:latin typeface="Kalam"/>
                <a:ea typeface="Kalam"/>
                <a:cs typeface="Kalam"/>
                <a:sym typeface="Kalam"/>
              </a:defRPr>
            </a:lvl9pPr>
          </a:lstStyle>
          <a:p>
            <a:endParaRPr/>
          </a:p>
        </p:txBody>
      </p:sp>
      <p:pic>
        <p:nvPicPr>
          <p:cNvPr id="868" name="Google Shape;868;p77"/>
          <p:cNvPicPr preferRelativeResize="0"/>
          <p:nvPr/>
        </p:nvPicPr>
        <p:blipFill>
          <a:blip r:embed="rId113">
            <a:alphaModFix/>
          </a:blip>
          <a:stretch>
            <a:fillRect/>
          </a:stretch>
        </p:blipFill>
        <p:spPr>
          <a:xfrm>
            <a:off x="8524129" y="4430050"/>
            <a:ext cx="234000" cy="3182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762" r:id="rId40"/>
    <p:sldLayoutId id="2147483763" r:id="rId41"/>
    <p:sldLayoutId id="2147483764" r:id="rId42"/>
    <p:sldLayoutId id="2147483765" r:id="rId43"/>
    <p:sldLayoutId id="2147483766" r:id="rId44"/>
    <p:sldLayoutId id="2147483767" r:id="rId45"/>
    <p:sldLayoutId id="2147483768" r:id="rId46"/>
    <p:sldLayoutId id="2147483769" r:id="rId47"/>
    <p:sldLayoutId id="2147483770" r:id="rId48"/>
    <p:sldLayoutId id="2147483771" r:id="rId49"/>
    <p:sldLayoutId id="2147483772" r:id="rId50"/>
    <p:sldLayoutId id="2147483773" r:id="rId51"/>
    <p:sldLayoutId id="2147483774" r:id="rId52"/>
    <p:sldLayoutId id="2147483775" r:id="rId53"/>
    <p:sldLayoutId id="2147483776" r:id="rId54"/>
    <p:sldLayoutId id="2147483777" r:id="rId55"/>
    <p:sldLayoutId id="2147483778" r:id="rId56"/>
    <p:sldLayoutId id="2147483779" r:id="rId57"/>
    <p:sldLayoutId id="2147483780" r:id="rId58"/>
    <p:sldLayoutId id="2147483781" r:id="rId59"/>
    <p:sldLayoutId id="2147483782" r:id="rId60"/>
    <p:sldLayoutId id="2147483783" r:id="rId61"/>
    <p:sldLayoutId id="2147483784" r:id="rId62"/>
    <p:sldLayoutId id="2147483785" r:id="rId63"/>
    <p:sldLayoutId id="2147483786" r:id="rId64"/>
    <p:sldLayoutId id="2147483787" r:id="rId65"/>
    <p:sldLayoutId id="2147483788" r:id="rId66"/>
    <p:sldLayoutId id="2147483789" r:id="rId67"/>
    <p:sldLayoutId id="2147483790" r:id="rId68"/>
    <p:sldLayoutId id="2147483791" r:id="rId69"/>
    <p:sldLayoutId id="2147483792" r:id="rId70"/>
    <p:sldLayoutId id="2147483793" r:id="rId71"/>
    <p:sldLayoutId id="2147483794" r:id="rId72"/>
    <p:sldLayoutId id="2147483795" r:id="rId73"/>
    <p:sldLayoutId id="2147483796" r:id="rId74"/>
    <p:sldLayoutId id="2147483797" r:id="rId75"/>
    <p:sldLayoutId id="2147483798" r:id="rId76"/>
    <p:sldLayoutId id="2147483799" r:id="rId77"/>
    <p:sldLayoutId id="2147483800" r:id="rId78"/>
    <p:sldLayoutId id="2147483801" r:id="rId79"/>
    <p:sldLayoutId id="2147483802" r:id="rId80"/>
    <p:sldLayoutId id="2147483803" r:id="rId81"/>
    <p:sldLayoutId id="2147483804" r:id="rId82"/>
    <p:sldLayoutId id="2147483805" r:id="rId83"/>
    <p:sldLayoutId id="2147483806" r:id="rId84"/>
    <p:sldLayoutId id="2147483807" r:id="rId85"/>
    <p:sldLayoutId id="2147483808" r:id="rId86"/>
    <p:sldLayoutId id="2147483809" r:id="rId87"/>
    <p:sldLayoutId id="2147483810" r:id="rId88"/>
    <p:sldLayoutId id="2147483811" r:id="rId89"/>
    <p:sldLayoutId id="2147483812" r:id="rId90"/>
    <p:sldLayoutId id="2147483813" r:id="rId91"/>
    <p:sldLayoutId id="2147483814" r:id="rId92"/>
    <p:sldLayoutId id="2147483815" r:id="rId93"/>
    <p:sldLayoutId id="2147483816" r:id="rId94"/>
    <p:sldLayoutId id="2147483817" r:id="rId95"/>
    <p:sldLayoutId id="2147483818" r:id="rId96"/>
    <p:sldLayoutId id="2147483819" r:id="rId97"/>
    <p:sldLayoutId id="2147483820" r:id="rId98"/>
    <p:sldLayoutId id="2147483821" r:id="rId99"/>
    <p:sldLayoutId id="2147483822" r:id="rId100"/>
    <p:sldLayoutId id="2147483823" r:id="rId101"/>
    <p:sldLayoutId id="2147483824" r:id="rId102"/>
    <p:sldLayoutId id="2147483825" r:id="rId103"/>
    <p:sldLayoutId id="2147483826" r:id="rId104"/>
    <p:sldLayoutId id="2147483827" r:id="rId105"/>
    <p:sldLayoutId id="2147483828" r:id="rId106"/>
    <p:sldLayoutId id="2147483829" r:id="rId107"/>
    <p:sldLayoutId id="2147483830" r:id="rId108"/>
    <p:sldLayoutId id="2147483831" r:id="rId109"/>
    <p:sldLayoutId id="2147483832" r:id="rId110"/>
    <p:sldLayoutId id="2147483833" r:id="rId1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4">
          <p15:clr>
            <a:schemeClr val="dk2"/>
          </p15:clr>
        </p15:guide>
        <p15:guide id="2" pos="1819">
          <p15:clr>
            <a:srgbClr val="0000FF"/>
          </p15:clr>
        </p15:guide>
        <p15:guide id="3" orient="horz" pos="340">
          <p15:clr>
            <a:srgbClr val="222222"/>
          </p15:clr>
        </p15:guide>
        <p15:guide id="4" pos="2123">
          <p15:clr>
            <a:srgbClr val="0000FF"/>
          </p15:clr>
        </p15:guide>
        <p15:guide id="5" pos="2880">
          <p15:clr>
            <a:srgbClr val="EA4335"/>
          </p15:clr>
        </p15:guide>
        <p15:guide id="6" pos="3637">
          <p15:clr>
            <a:srgbClr val="0000FF"/>
          </p15:clr>
        </p15:guide>
        <p15:guide id="7" pos="3941">
          <p15:clr>
            <a:srgbClr val="0000FF"/>
          </p15:clr>
        </p15:guide>
        <p15:guide id="8" pos="5556">
          <p15:clr>
            <a:srgbClr val="222222"/>
          </p15:clr>
        </p15:guide>
        <p15:guide id="9" pos="1061">
          <p15:clr>
            <a:srgbClr val="9AA0A6"/>
          </p15:clr>
        </p15:guide>
        <p15:guide id="10" pos="4699">
          <p15:clr>
            <a:srgbClr val="9AA0A6"/>
          </p15:clr>
        </p15:guide>
        <p15:guide id="11" orient="horz" pos="680">
          <p15:clr>
            <a:srgbClr val="B7B7B7"/>
          </p15:clr>
        </p15:guide>
        <p15:guide id="12" orient="horz" pos="1020">
          <p15:clr>
            <a:srgbClr val="B7B7B7"/>
          </p15:clr>
        </p15:guide>
        <p15:guide id="13" orient="horz" pos="1361">
          <p15:clr>
            <a:srgbClr val="B7B7B7"/>
          </p15:clr>
        </p15:guide>
        <p15:guide id="14" orient="horz" pos="1701">
          <p15:clr>
            <a:srgbClr val="B7B7B7"/>
          </p15:clr>
        </p15:guide>
        <p15:guide id="15" orient="horz" pos="2041">
          <p15:clr>
            <a:srgbClr val="B7B7B7"/>
          </p15:clr>
        </p15:guide>
        <p15:guide id="16" orient="horz" pos="2381">
          <p15:clr>
            <a:srgbClr val="B7B7B7"/>
          </p15:clr>
        </p15:guide>
        <p15:guide id="17" orient="horz" pos="2991">
          <p15:clr>
            <a:srgbClr val="000000"/>
          </p15:clr>
        </p15:guide>
        <p15:guide id="18" pos="2721">
          <p15:clr>
            <a:schemeClr val="dk1"/>
          </p15:clr>
        </p15:guide>
        <p15:guide id="19" pos="3039">
          <p15:clr>
            <a:schemeClr val="dk1"/>
          </p15:clr>
        </p15:guide>
        <p15:guide id="20" orient="horz" pos="510">
          <p15:clr>
            <a:srgbClr val="B7B7B7"/>
          </p15:clr>
        </p15:guide>
        <p15:guide id="21" orient="horz" pos="1620">
          <p15:clr>
            <a:srgbClr val="EA4335"/>
          </p15:clr>
        </p15:guide>
        <p15:guide id="22" orient="horz" pos="2721">
          <p15:clr>
            <a:srgbClr val="B7B7B7"/>
          </p15:clr>
        </p15:guide>
        <p15:guide id="23" pos="420">
          <p15:clr>
            <a:srgbClr val="6D9EEB"/>
          </p15:clr>
        </p15:guide>
        <p15:guide id="24" pos="363">
          <p15:clr>
            <a:srgbClr val="FF99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8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3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4"/>
        <p:cNvGrpSpPr/>
        <p:nvPr/>
      </p:nvGrpSpPr>
      <p:grpSpPr>
        <a:xfrm>
          <a:off x="0" y="0"/>
          <a:ext cx="0" cy="0"/>
          <a:chOff x="0" y="0"/>
          <a:chExt cx="0" cy="0"/>
        </a:xfrm>
      </p:grpSpPr>
      <p:sp>
        <p:nvSpPr>
          <p:cNvPr id="2495" name="Google Shape;2495;p189"/>
          <p:cNvSpPr txBox="1">
            <a:spLocks noGrp="1"/>
          </p:cNvSpPr>
          <p:nvPr>
            <p:ph type="ctrTitle"/>
          </p:nvPr>
        </p:nvSpPr>
        <p:spPr>
          <a:xfrm>
            <a:off x="323850" y="810000"/>
            <a:ext cx="5502000" cy="274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Human immunodeficiency virus (HIV)</a:t>
            </a:r>
            <a:endParaRPr/>
          </a:p>
        </p:txBody>
      </p:sp>
      <p:sp>
        <p:nvSpPr>
          <p:cNvPr id="2496" name="Google Shape;2496;p189"/>
          <p:cNvSpPr txBox="1">
            <a:spLocks noGrp="1"/>
          </p:cNvSpPr>
          <p:nvPr>
            <p:ph type="subTitle" idx="1"/>
          </p:nvPr>
        </p:nvSpPr>
        <p:spPr>
          <a:xfrm>
            <a:off x="966425" y="4327975"/>
            <a:ext cx="5942400" cy="66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Healthy intimate relationships: How can sex be safe?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199"/>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What type of cells does </a:t>
            </a:r>
            <a:r>
              <a:rPr lang="en-GB" b="1"/>
              <a:t>HIV </a:t>
            </a:r>
            <a:r>
              <a:rPr lang="en-GB"/>
              <a:t>destroy?</a:t>
            </a:r>
            <a:endParaRPr/>
          </a:p>
        </p:txBody>
      </p:sp>
      <p:sp>
        <p:nvSpPr>
          <p:cNvPr id="2595" name="Google Shape;2595;p199"/>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 </a:t>
            </a:r>
            <a:endParaRPr/>
          </a:p>
        </p:txBody>
      </p:sp>
      <p:sp>
        <p:nvSpPr>
          <p:cNvPr id="2596" name="Google Shape;2596;p199"/>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a:t>CD4 cells</a:t>
            </a:r>
            <a:endParaRPr b="1"/>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2597" name="Google Shape;2597;p199"/>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platelet cells</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2598" name="Google Shape;2598;p199"/>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red blood cells</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pic>
        <p:nvPicPr>
          <p:cNvPr id="2599" name="Google Shape;2599;p199"/>
          <p:cNvPicPr preferRelativeResize="0"/>
          <p:nvPr/>
        </p:nvPicPr>
        <p:blipFill>
          <a:blip r:embed="rId3">
            <a:alphaModFix/>
          </a:blip>
          <a:stretch>
            <a:fillRect/>
          </a:stretch>
        </p:blipFill>
        <p:spPr>
          <a:xfrm>
            <a:off x="2512033" y="1806763"/>
            <a:ext cx="396000" cy="41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200"/>
          <p:cNvSpPr txBox="1">
            <a:spLocks noGrp="1"/>
          </p:cNvSpPr>
          <p:nvPr>
            <p:ph type="body" idx="1"/>
          </p:nvPr>
        </p:nvSpPr>
        <p:spPr>
          <a:xfrm>
            <a:off x="324000" y="1383875"/>
            <a:ext cx="8496000" cy="10986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t>HIV </a:t>
            </a:r>
            <a:r>
              <a:rPr lang="en-GB"/>
              <a:t>can be </a:t>
            </a:r>
            <a:r>
              <a:rPr lang="en-GB" b="1"/>
              <a:t>transmitted</a:t>
            </a:r>
            <a:r>
              <a:rPr lang="en-GB"/>
              <a:t> through specific </a:t>
            </a:r>
            <a:r>
              <a:rPr lang="en-GB">
                <a:solidFill>
                  <a:schemeClr val="accent4"/>
                </a:solidFill>
              </a:rPr>
              <a:t>bodily fluids</a:t>
            </a:r>
            <a:r>
              <a:rPr lang="en-GB"/>
              <a:t>, such as blood, semen, vaginal fluids and breast milk. </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
        <p:nvSpPr>
          <p:cNvPr id="2605" name="Google Shape;2605;p20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 </a:t>
            </a:r>
            <a:endParaRPr/>
          </a:p>
        </p:txBody>
      </p:sp>
      <p:sp>
        <p:nvSpPr>
          <p:cNvPr id="2606" name="Google Shape;2606;p200"/>
          <p:cNvSpPr txBox="1"/>
          <p:nvPr/>
        </p:nvSpPr>
        <p:spPr>
          <a:xfrm>
            <a:off x="324000" y="2324425"/>
            <a:ext cx="8496000" cy="16917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1000"/>
              </a:spcAft>
              <a:buNone/>
            </a:pPr>
            <a:r>
              <a:rPr lang="en-GB" sz="2200">
                <a:solidFill>
                  <a:schemeClr val="dk1"/>
                </a:solidFill>
                <a:latin typeface="Lexend"/>
                <a:ea typeface="Lexend"/>
                <a:cs typeface="Lexend"/>
                <a:sym typeface="Lexend"/>
              </a:rPr>
              <a:t>It is commonly thought that only certain groups of people can get </a:t>
            </a:r>
            <a:r>
              <a:rPr lang="en-GB" sz="2200" b="1">
                <a:solidFill>
                  <a:schemeClr val="dk1"/>
                </a:solidFill>
                <a:latin typeface="Lexend"/>
                <a:ea typeface="Lexend"/>
                <a:cs typeface="Lexend"/>
                <a:sym typeface="Lexend"/>
              </a:rPr>
              <a:t>HIV</a:t>
            </a:r>
            <a:r>
              <a:rPr lang="en-GB" sz="2200">
                <a:solidFill>
                  <a:schemeClr val="dk1"/>
                </a:solidFill>
                <a:latin typeface="Lexend"/>
                <a:ea typeface="Lexend"/>
                <a:cs typeface="Lexend"/>
                <a:sym typeface="Lexend"/>
              </a:rPr>
              <a:t>. However, this is </a:t>
            </a:r>
            <a:r>
              <a:rPr lang="en-GB" sz="2200">
                <a:solidFill>
                  <a:schemeClr val="accent4"/>
                </a:solidFill>
                <a:latin typeface="Lexend"/>
                <a:ea typeface="Lexend"/>
                <a:cs typeface="Lexend"/>
                <a:sym typeface="Lexend"/>
              </a:rPr>
              <a:t>not</a:t>
            </a:r>
            <a:r>
              <a:rPr lang="en-GB" sz="2200">
                <a:solidFill>
                  <a:schemeClr val="dk1"/>
                </a:solidFill>
                <a:latin typeface="Lexend"/>
                <a:ea typeface="Lexend"/>
                <a:cs typeface="Lexend"/>
                <a:sym typeface="Lexend"/>
              </a:rPr>
              <a:t> true. </a:t>
            </a:r>
            <a:r>
              <a:rPr lang="en-GB" sz="2200" b="1">
                <a:solidFill>
                  <a:schemeClr val="dk1"/>
                </a:solidFill>
                <a:latin typeface="Lexend"/>
                <a:ea typeface="Lexend"/>
                <a:cs typeface="Lexend"/>
                <a:sym typeface="Lexend"/>
              </a:rPr>
              <a:t>HIV </a:t>
            </a:r>
            <a:r>
              <a:rPr lang="en-GB" sz="2200">
                <a:solidFill>
                  <a:schemeClr val="dk1"/>
                </a:solidFill>
                <a:latin typeface="Lexend"/>
                <a:ea typeface="Lexend"/>
                <a:cs typeface="Lexend"/>
                <a:sym typeface="Lexend"/>
              </a:rPr>
              <a:t>can affect anyone regardless of age, gender, sexual orientation or socio-economic status.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0"/>
        <p:cNvGrpSpPr/>
        <p:nvPr/>
      </p:nvGrpSpPr>
      <p:grpSpPr>
        <a:xfrm>
          <a:off x="0" y="0"/>
          <a:ext cx="0" cy="0"/>
          <a:chOff x="0" y="0"/>
          <a:chExt cx="0" cy="0"/>
        </a:xfrm>
      </p:grpSpPr>
      <p:sp>
        <p:nvSpPr>
          <p:cNvPr id="2611" name="Google Shape;2611;p201"/>
          <p:cNvSpPr txBox="1">
            <a:spLocks noGrp="1"/>
          </p:cNvSpPr>
          <p:nvPr>
            <p:ph type="subTitle" idx="1"/>
          </p:nvPr>
        </p:nvSpPr>
        <p:spPr>
          <a:xfrm>
            <a:off x="324000" y="3849600"/>
            <a:ext cx="8109300" cy="730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b="1"/>
              <a:t>HIV </a:t>
            </a:r>
            <a:r>
              <a:rPr lang="en-GB"/>
              <a:t>can be </a:t>
            </a:r>
            <a:r>
              <a:rPr lang="en-GB" b="1"/>
              <a:t>transmitted</a:t>
            </a:r>
            <a:r>
              <a:rPr lang="en-GB"/>
              <a:t> through specific bodily fluids, such as blood, semen, vaginal fluids and breast milk. </a:t>
            </a:r>
            <a:endParaRPr/>
          </a:p>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
        <p:nvSpPr>
          <p:cNvPr id="2612" name="Google Shape;2612;p201"/>
          <p:cNvSpPr txBox="1">
            <a:spLocks noGrp="1"/>
          </p:cNvSpPr>
          <p:nvPr>
            <p:ph type="subTitle" idx="2"/>
          </p:nvPr>
        </p:nvSpPr>
        <p:spPr>
          <a:xfrm>
            <a:off x="324000" y="1080000"/>
            <a:ext cx="8109300" cy="25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1000"/>
              </a:spcAft>
              <a:buNone/>
            </a:pPr>
            <a:r>
              <a:rPr lang="en-GB" b="1"/>
              <a:t>HIV </a:t>
            </a:r>
            <a:r>
              <a:rPr lang="en-GB"/>
              <a:t>can be </a:t>
            </a:r>
            <a:r>
              <a:rPr lang="en-GB" b="1"/>
              <a:t>transmitted</a:t>
            </a:r>
            <a:r>
              <a:rPr lang="en-GB"/>
              <a:t> through specific body fluids.</a:t>
            </a:r>
            <a:endParaRPr/>
          </a:p>
        </p:txBody>
      </p:sp>
      <p:sp>
        <p:nvSpPr>
          <p:cNvPr id="2613" name="Google Shape;2613;p201"/>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 </a:t>
            </a:r>
            <a:endParaRPr/>
          </a:p>
        </p:txBody>
      </p:sp>
      <p:pic>
        <p:nvPicPr>
          <p:cNvPr id="2614" name="Google Shape;2614;p201"/>
          <p:cNvPicPr preferRelativeResize="0"/>
          <p:nvPr/>
        </p:nvPicPr>
        <p:blipFill>
          <a:blip r:embed="rId3">
            <a:alphaModFix/>
          </a:blip>
          <a:stretch>
            <a:fillRect/>
          </a:stretch>
        </p:blipFill>
        <p:spPr>
          <a:xfrm>
            <a:off x="3808883" y="2160000"/>
            <a:ext cx="396000" cy="419100"/>
          </a:xfrm>
          <a:prstGeom prst="rect">
            <a:avLst/>
          </a:prstGeom>
          <a:noFill/>
          <a:ln>
            <a:noFill/>
          </a:ln>
        </p:spPr>
      </p:pic>
      <p:sp>
        <p:nvSpPr>
          <p:cNvPr id="2615" name="Google Shape;2615;p201"/>
          <p:cNvSpPr txBox="1"/>
          <p:nvPr/>
        </p:nvSpPr>
        <p:spPr>
          <a:xfrm>
            <a:off x="240370" y="3048000"/>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GB" sz="2200">
                <a:solidFill>
                  <a:schemeClr val="dk1"/>
                </a:solidFill>
                <a:latin typeface="Lexend"/>
                <a:ea typeface="Lexend"/>
                <a:cs typeface="Lexend"/>
                <a:sym typeface="Lexend"/>
              </a:rPr>
              <a:t>Why?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0" name="Google Shape;2620;p202"/>
          <p:cNvSpPr txBox="1">
            <a:spLocks noGrp="1"/>
          </p:cNvSpPr>
          <p:nvPr>
            <p:ph type="body" idx="1"/>
          </p:nvPr>
        </p:nvSpPr>
        <p:spPr>
          <a:xfrm>
            <a:off x="324000" y="759300"/>
            <a:ext cx="6930000" cy="3020700"/>
          </a:xfrm>
          <a:prstGeom prst="rect">
            <a:avLst/>
          </a:prstGeom>
        </p:spPr>
        <p:txBody>
          <a:bodyPr spcFirstLastPara="1" wrap="square" lIns="0" tIns="0" rIns="0" bIns="0" anchor="t" anchorCtr="0">
            <a:noAutofit/>
          </a:bodyPr>
          <a:lstStyle/>
          <a:p>
            <a:pPr marL="457200" lvl="0" indent="-361950" algn="l" rtl="0">
              <a:spcBef>
                <a:spcPts val="0"/>
              </a:spcBef>
              <a:spcAft>
                <a:spcPts val="0"/>
              </a:spcAft>
              <a:buSzPts val="2100"/>
              <a:buAutoNum type="arabicParenR"/>
            </a:pPr>
            <a:r>
              <a:rPr lang="en-GB" sz="2100"/>
              <a:t>Read the following statements and decide if they are true or false.</a:t>
            </a:r>
            <a:endParaRPr sz="2100"/>
          </a:p>
          <a:p>
            <a:pPr marL="457200" lvl="0" indent="-361950" algn="l" rtl="0">
              <a:spcBef>
                <a:spcPts val="1000"/>
              </a:spcBef>
              <a:spcAft>
                <a:spcPts val="0"/>
              </a:spcAft>
              <a:buSzPts val="2100"/>
              <a:buChar char="●"/>
            </a:pPr>
            <a:r>
              <a:rPr lang="en-GB" sz="2100" b="1"/>
              <a:t>HIV</a:t>
            </a:r>
            <a:r>
              <a:rPr lang="en-GB" sz="2100"/>
              <a:t> can be </a:t>
            </a:r>
            <a:r>
              <a:rPr lang="en-GB" sz="2100" b="1"/>
              <a:t>transmitted</a:t>
            </a:r>
            <a:r>
              <a:rPr lang="en-GB" sz="2100"/>
              <a:t> through breast milk.</a:t>
            </a:r>
            <a:endParaRPr sz="2100"/>
          </a:p>
          <a:p>
            <a:pPr marL="457200" lvl="0" indent="-361950" algn="l" rtl="0">
              <a:spcBef>
                <a:spcPts val="1000"/>
              </a:spcBef>
              <a:spcAft>
                <a:spcPts val="0"/>
              </a:spcAft>
              <a:buSzPts val="2100"/>
              <a:buChar char="●"/>
            </a:pPr>
            <a:r>
              <a:rPr lang="en-GB" sz="2100" b="1"/>
              <a:t>HIV</a:t>
            </a:r>
            <a:r>
              <a:rPr lang="en-GB" sz="2100"/>
              <a:t> can be </a:t>
            </a:r>
            <a:r>
              <a:rPr lang="en-GB" sz="2100" b="1"/>
              <a:t>transmitted</a:t>
            </a:r>
            <a:r>
              <a:rPr lang="en-GB" sz="2100"/>
              <a:t> by hugging.</a:t>
            </a:r>
            <a:endParaRPr sz="2100"/>
          </a:p>
          <a:p>
            <a:pPr marL="457200" lvl="0" indent="-361950" algn="l" rtl="0">
              <a:spcBef>
                <a:spcPts val="1000"/>
              </a:spcBef>
              <a:spcAft>
                <a:spcPts val="0"/>
              </a:spcAft>
              <a:buSzPts val="2100"/>
              <a:buChar char="●"/>
            </a:pPr>
            <a:r>
              <a:rPr lang="en-GB" sz="2100"/>
              <a:t>Only certain groups of people can get </a:t>
            </a:r>
            <a:r>
              <a:rPr lang="en-GB" sz="2100" b="1"/>
              <a:t>HIV</a:t>
            </a:r>
            <a:r>
              <a:rPr lang="en-GB" sz="2100"/>
              <a:t>.</a:t>
            </a:r>
            <a:endParaRPr sz="2100"/>
          </a:p>
          <a:p>
            <a:pPr marL="457200" lvl="0" indent="-361950" algn="l" rtl="0">
              <a:spcBef>
                <a:spcPts val="1000"/>
              </a:spcBef>
              <a:spcAft>
                <a:spcPts val="1000"/>
              </a:spcAft>
              <a:buSzPts val="2100"/>
              <a:buChar char="●"/>
            </a:pPr>
            <a:r>
              <a:rPr lang="en-GB" sz="2100" b="1"/>
              <a:t>HIV</a:t>
            </a:r>
            <a:r>
              <a:rPr lang="en-GB" sz="2100"/>
              <a:t> attacks your red blood cells.</a:t>
            </a:r>
            <a:endParaRPr sz="2100"/>
          </a:p>
        </p:txBody>
      </p:sp>
      <p:sp>
        <p:nvSpPr>
          <p:cNvPr id="2621" name="Google Shape;2621;p202"/>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is HIV?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5"/>
        <p:cNvGrpSpPr/>
        <p:nvPr/>
      </p:nvGrpSpPr>
      <p:grpSpPr>
        <a:xfrm>
          <a:off x="0" y="0"/>
          <a:ext cx="0" cy="0"/>
          <a:chOff x="0" y="0"/>
          <a:chExt cx="0" cy="0"/>
        </a:xfrm>
      </p:grpSpPr>
      <p:sp>
        <p:nvSpPr>
          <p:cNvPr id="2626" name="Google Shape;2626;p203"/>
          <p:cNvSpPr txBox="1">
            <a:spLocks noGrp="1"/>
          </p:cNvSpPr>
          <p:nvPr>
            <p:ph type="body" idx="1"/>
          </p:nvPr>
        </p:nvSpPr>
        <p:spPr>
          <a:xfrm>
            <a:off x="324000" y="759300"/>
            <a:ext cx="7057200" cy="3020700"/>
          </a:xfrm>
          <a:prstGeom prst="rect">
            <a:avLst/>
          </a:prstGeom>
        </p:spPr>
        <p:txBody>
          <a:bodyPr spcFirstLastPara="1" wrap="square" lIns="0" tIns="0" rIns="0" bIns="0" anchor="t" anchorCtr="0">
            <a:noAutofit/>
          </a:bodyPr>
          <a:lstStyle/>
          <a:p>
            <a:pPr marL="457200" lvl="0" indent="-361950" algn="l" rtl="0">
              <a:spcBef>
                <a:spcPts val="0"/>
              </a:spcBef>
              <a:spcAft>
                <a:spcPts val="0"/>
              </a:spcAft>
              <a:buSzPts val="2100"/>
              <a:buAutoNum type="arabicParenR"/>
            </a:pPr>
            <a:r>
              <a:rPr lang="en-GB" sz="2100"/>
              <a:t>Read the following statements and decide if they are true or false.</a:t>
            </a:r>
            <a:endParaRPr sz="2100"/>
          </a:p>
          <a:p>
            <a:pPr marL="457200" lvl="0" indent="0" algn="l" rtl="0">
              <a:spcBef>
                <a:spcPts val="1000"/>
              </a:spcBef>
              <a:spcAft>
                <a:spcPts val="0"/>
              </a:spcAft>
              <a:buNone/>
            </a:pPr>
            <a:r>
              <a:rPr lang="en-GB" sz="2100"/>
              <a:t>Your answers should include:</a:t>
            </a:r>
            <a:endParaRPr sz="2100"/>
          </a:p>
          <a:p>
            <a:pPr marL="457200" lvl="0" indent="-361950" algn="l" rtl="0">
              <a:spcBef>
                <a:spcPts val="1000"/>
              </a:spcBef>
              <a:spcAft>
                <a:spcPts val="0"/>
              </a:spcAft>
              <a:buSzPts val="2100"/>
              <a:buChar char="●"/>
            </a:pPr>
            <a:r>
              <a:rPr lang="en-GB" sz="2100" b="1"/>
              <a:t>HIV</a:t>
            </a:r>
            <a:r>
              <a:rPr lang="en-GB" sz="2100"/>
              <a:t> can be </a:t>
            </a:r>
            <a:r>
              <a:rPr lang="en-GB" sz="2100" b="1"/>
              <a:t>transmitted</a:t>
            </a:r>
            <a:r>
              <a:rPr lang="en-GB" sz="2100"/>
              <a:t> through breast milk. </a:t>
            </a:r>
            <a:r>
              <a:rPr lang="en-GB" sz="2100">
                <a:solidFill>
                  <a:schemeClr val="accent4"/>
                </a:solidFill>
                <a:latin typeface="Kalam"/>
                <a:ea typeface="Kalam"/>
                <a:cs typeface="Kalam"/>
                <a:sym typeface="Kalam"/>
              </a:rPr>
              <a:t>True </a:t>
            </a:r>
            <a:endParaRPr sz="2100">
              <a:solidFill>
                <a:schemeClr val="accent4"/>
              </a:solidFill>
              <a:latin typeface="Kalam"/>
              <a:ea typeface="Kalam"/>
              <a:cs typeface="Kalam"/>
              <a:sym typeface="Kalam"/>
            </a:endParaRPr>
          </a:p>
          <a:p>
            <a:pPr marL="457200" lvl="0" indent="-361950" algn="l" rtl="0">
              <a:spcBef>
                <a:spcPts val="1000"/>
              </a:spcBef>
              <a:spcAft>
                <a:spcPts val="0"/>
              </a:spcAft>
              <a:buSzPts val="2100"/>
              <a:buChar char="●"/>
            </a:pPr>
            <a:r>
              <a:rPr lang="en-GB" sz="2100" b="1"/>
              <a:t>HIV</a:t>
            </a:r>
            <a:r>
              <a:rPr lang="en-GB" sz="2100"/>
              <a:t> can be </a:t>
            </a:r>
            <a:r>
              <a:rPr lang="en-GB" sz="2100" b="1"/>
              <a:t>transmitted</a:t>
            </a:r>
            <a:r>
              <a:rPr lang="en-GB" sz="2100"/>
              <a:t> by hugging. </a:t>
            </a:r>
            <a:r>
              <a:rPr lang="en-GB" sz="2100">
                <a:solidFill>
                  <a:schemeClr val="accent4"/>
                </a:solidFill>
                <a:latin typeface="Kalam"/>
                <a:ea typeface="Kalam"/>
                <a:cs typeface="Kalam"/>
                <a:sym typeface="Kalam"/>
              </a:rPr>
              <a:t>False</a:t>
            </a:r>
            <a:endParaRPr sz="2100">
              <a:solidFill>
                <a:schemeClr val="accent4"/>
              </a:solidFill>
              <a:latin typeface="Kalam"/>
              <a:ea typeface="Kalam"/>
              <a:cs typeface="Kalam"/>
              <a:sym typeface="Kalam"/>
            </a:endParaRPr>
          </a:p>
          <a:p>
            <a:pPr marL="457200" lvl="0" indent="-361950" algn="l" rtl="0">
              <a:spcBef>
                <a:spcPts val="1000"/>
              </a:spcBef>
              <a:spcAft>
                <a:spcPts val="0"/>
              </a:spcAft>
              <a:buSzPts val="2100"/>
              <a:buChar char="●"/>
            </a:pPr>
            <a:r>
              <a:rPr lang="en-GB" sz="2100"/>
              <a:t>Only certain groups of people can be affected by </a:t>
            </a:r>
            <a:r>
              <a:rPr lang="en-GB" sz="2100" b="1"/>
              <a:t>HIV</a:t>
            </a:r>
            <a:r>
              <a:rPr lang="en-GB" sz="2100"/>
              <a:t>. </a:t>
            </a:r>
            <a:r>
              <a:rPr lang="en-GB" sz="2100">
                <a:solidFill>
                  <a:schemeClr val="accent4"/>
                </a:solidFill>
                <a:latin typeface="Kalam"/>
                <a:ea typeface="Kalam"/>
                <a:cs typeface="Kalam"/>
                <a:sym typeface="Kalam"/>
              </a:rPr>
              <a:t>False </a:t>
            </a:r>
            <a:endParaRPr sz="2100">
              <a:solidFill>
                <a:schemeClr val="accent4"/>
              </a:solidFill>
              <a:latin typeface="Kalam"/>
              <a:ea typeface="Kalam"/>
              <a:cs typeface="Kalam"/>
              <a:sym typeface="Kalam"/>
            </a:endParaRPr>
          </a:p>
          <a:p>
            <a:pPr marL="457200" lvl="0" indent="-361950" algn="l" rtl="0">
              <a:spcBef>
                <a:spcPts val="1000"/>
              </a:spcBef>
              <a:spcAft>
                <a:spcPts val="1000"/>
              </a:spcAft>
              <a:buSzPts val="2100"/>
              <a:buChar char="●"/>
            </a:pPr>
            <a:r>
              <a:rPr lang="en-GB" sz="2100" b="1"/>
              <a:t>HIV</a:t>
            </a:r>
            <a:r>
              <a:rPr lang="en-GB" sz="2100"/>
              <a:t> attacks your red blood cells. </a:t>
            </a:r>
            <a:r>
              <a:rPr lang="en-GB" sz="2100">
                <a:solidFill>
                  <a:schemeClr val="accent4"/>
                </a:solidFill>
                <a:latin typeface="Kalam"/>
                <a:ea typeface="Kalam"/>
                <a:cs typeface="Kalam"/>
                <a:sym typeface="Kalam"/>
              </a:rPr>
              <a:t>False</a:t>
            </a:r>
            <a:endParaRPr sz="2100">
              <a:solidFill>
                <a:schemeClr val="accent4"/>
              </a:solidFill>
              <a:latin typeface="Kalam"/>
              <a:ea typeface="Kalam"/>
              <a:cs typeface="Kalam"/>
              <a:sym typeface="Kalam"/>
            </a:endParaRPr>
          </a:p>
        </p:txBody>
      </p:sp>
      <p:sp>
        <p:nvSpPr>
          <p:cNvPr id="2627" name="Google Shape;2627;p203"/>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is HIV?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204"/>
          <p:cNvSpPr txBox="1">
            <a:spLocks noGrp="1"/>
          </p:cNvSpPr>
          <p:nvPr>
            <p:ph type="body" idx="1"/>
          </p:nvPr>
        </p:nvSpPr>
        <p:spPr>
          <a:xfrm>
            <a:off x="324000" y="759300"/>
            <a:ext cx="7237800" cy="3020700"/>
          </a:xfrm>
          <a:prstGeom prst="rect">
            <a:avLst/>
          </a:prstGeom>
        </p:spPr>
        <p:txBody>
          <a:bodyPr spcFirstLastPara="1" wrap="square" lIns="0" tIns="0" rIns="0" bIns="0" anchor="t" anchorCtr="0">
            <a:noAutofit/>
          </a:bodyPr>
          <a:lstStyle/>
          <a:p>
            <a:pPr marL="457200" lvl="0" indent="-361950" algn="l" rtl="0">
              <a:spcBef>
                <a:spcPts val="0"/>
              </a:spcBef>
              <a:spcAft>
                <a:spcPts val="0"/>
              </a:spcAft>
              <a:buSzPts val="2100"/>
              <a:buAutoNum type="arabicParenR" startAt="2"/>
            </a:pPr>
            <a:r>
              <a:rPr lang="en-GB" sz="2100"/>
              <a:t>Rewrite the false statements so they are correct.</a:t>
            </a:r>
            <a:endParaRPr sz="2100"/>
          </a:p>
          <a:p>
            <a:pPr marL="457200" lvl="0" indent="-361950" algn="l" rtl="0">
              <a:spcBef>
                <a:spcPts val="1000"/>
              </a:spcBef>
              <a:spcAft>
                <a:spcPts val="0"/>
              </a:spcAft>
              <a:buSzPts val="2100"/>
              <a:buChar char="●"/>
            </a:pPr>
            <a:r>
              <a:rPr lang="en-GB" sz="2100" b="1"/>
              <a:t>HIV</a:t>
            </a:r>
            <a:r>
              <a:rPr lang="en-GB" sz="2100"/>
              <a:t> can be </a:t>
            </a:r>
            <a:r>
              <a:rPr lang="en-GB" sz="2100" b="1"/>
              <a:t>transmitted</a:t>
            </a:r>
            <a:r>
              <a:rPr lang="en-GB" sz="2100"/>
              <a:t> by hugging.</a:t>
            </a:r>
            <a:endParaRPr sz="2100"/>
          </a:p>
          <a:p>
            <a:pPr marL="457200" lvl="0" indent="-361950" algn="l" rtl="0">
              <a:spcBef>
                <a:spcPts val="1000"/>
              </a:spcBef>
              <a:spcAft>
                <a:spcPts val="0"/>
              </a:spcAft>
              <a:buSzPts val="2100"/>
              <a:buChar char="●"/>
            </a:pPr>
            <a:r>
              <a:rPr lang="en-GB" sz="2100"/>
              <a:t>Only certain groups of people can get </a:t>
            </a:r>
            <a:r>
              <a:rPr lang="en-GB" sz="2100" b="1"/>
              <a:t>HIV</a:t>
            </a:r>
            <a:r>
              <a:rPr lang="en-GB" sz="2100"/>
              <a:t>.</a:t>
            </a:r>
            <a:endParaRPr sz="2100"/>
          </a:p>
          <a:p>
            <a:pPr marL="457200" lvl="0" indent="-361950" algn="l" rtl="0">
              <a:spcBef>
                <a:spcPts val="1000"/>
              </a:spcBef>
              <a:spcAft>
                <a:spcPts val="1000"/>
              </a:spcAft>
              <a:buSzPts val="2100"/>
              <a:buChar char="●"/>
            </a:pPr>
            <a:r>
              <a:rPr lang="en-GB" sz="2100" b="1"/>
              <a:t>HIV</a:t>
            </a:r>
            <a:r>
              <a:rPr lang="en-GB" sz="2100"/>
              <a:t> attacks your red blood cells.</a:t>
            </a:r>
            <a:endParaRPr sz="2100"/>
          </a:p>
        </p:txBody>
      </p:sp>
      <p:sp>
        <p:nvSpPr>
          <p:cNvPr id="2633" name="Google Shape;2633;p204"/>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is HIV?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7"/>
        <p:cNvGrpSpPr/>
        <p:nvPr/>
      </p:nvGrpSpPr>
      <p:grpSpPr>
        <a:xfrm>
          <a:off x="0" y="0"/>
          <a:ext cx="0" cy="0"/>
          <a:chOff x="0" y="0"/>
          <a:chExt cx="0" cy="0"/>
        </a:xfrm>
      </p:grpSpPr>
      <p:sp>
        <p:nvSpPr>
          <p:cNvPr id="2638" name="Google Shape;2638;p205"/>
          <p:cNvSpPr txBox="1">
            <a:spLocks noGrp="1"/>
          </p:cNvSpPr>
          <p:nvPr>
            <p:ph type="body" idx="1"/>
          </p:nvPr>
        </p:nvSpPr>
        <p:spPr>
          <a:xfrm>
            <a:off x="324000" y="787625"/>
            <a:ext cx="8139000" cy="374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800"/>
              <a:t>2)   Rewrite the false statements. Your answers might include: </a:t>
            </a:r>
            <a:endParaRPr sz="1800"/>
          </a:p>
          <a:p>
            <a:pPr marL="457200" lvl="0" indent="-349250" algn="l" rtl="0">
              <a:spcBef>
                <a:spcPts val="1000"/>
              </a:spcBef>
              <a:spcAft>
                <a:spcPts val="0"/>
              </a:spcAft>
              <a:buSzPts val="1900"/>
              <a:buChar char="●"/>
            </a:pPr>
            <a:r>
              <a:rPr lang="en-GB" sz="1900" b="1"/>
              <a:t>HIV</a:t>
            </a:r>
            <a:r>
              <a:rPr lang="en-GB" sz="1900"/>
              <a:t> can be </a:t>
            </a:r>
            <a:r>
              <a:rPr lang="en-GB" sz="1900" b="1"/>
              <a:t>transmitted</a:t>
            </a:r>
            <a:r>
              <a:rPr lang="en-GB" sz="1900"/>
              <a:t> by hugging.</a:t>
            </a:r>
            <a:endParaRPr sz="1900">
              <a:solidFill>
                <a:schemeClr val="accent4"/>
              </a:solidFill>
              <a:latin typeface="Kalam"/>
              <a:ea typeface="Kalam"/>
              <a:cs typeface="Kalam"/>
              <a:sym typeface="Kalam"/>
            </a:endParaRPr>
          </a:p>
          <a:p>
            <a:pPr marL="0" lvl="0" indent="0" algn="l" rtl="0">
              <a:spcBef>
                <a:spcPts val="1000"/>
              </a:spcBef>
              <a:spcAft>
                <a:spcPts val="0"/>
              </a:spcAft>
              <a:buNone/>
            </a:pPr>
            <a:r>
              <a:rPr lang="en-GB" sz="1900" b="1">
                <a:latin typeface="Kalam"/>
                <a:ea typeface="Kalam"/>
                <a:cs typeface="Kalam"/>
                <a:sym typeface="Kalam"/>
              </a:rPr>
              <a:t>HIV</a:t>
            </a:r>
            <a:r>
              <a:rPr lang="en-GB" sz="1900">
                <a:latin typeface="Kalam"/>
                <a:ea typeface="Kalam"/>
                <a:cs typeface="Kalam"/>
                <a:sym typeface="Kalam"/>
              </a:rPr>
              <a:t> cannot be </a:t>
            </a:r>
            <a:r>
              <a:rPr lang="en-GB" sz="1900" b="1">
                <a:latin typeface="Kalam"/>
                <a:ea typeface="Kalam"/>
                <a:cs typeface="Kalam"/>
                <a:sym typeface="Kalam"/>
              </a:rPr>
              <a:t>transmitted</a:t>
            </a:r>
            <a:r>
              <a:rPr lang="en-GB" sz="1900">
                <a:latin typeface="Kalam"/>
                <a:ea typeface="Kalam"/>
                <a:cs typeface="Kalam"/>
                <a:sym typeface="Kalam"/>
              </a:rPr>
              <a:t> by hugging. It is </a:t>
            </a:r>
            <a:r>
              <a:rPr lang="en-GB" sz="1900" b="1">
                <a:latin typeface="Kalam"/>
                <a:ea typeface="Kalam"/>
                <a:cs typeface="Kalam"/>
                <a:sym typeface="Kalam"/>
              </a:rPr>
              <a:t>transmitted</a:t>
            </a:r>
            <a:r>
              <a:rPr lang="en-GB" sz="1900">
                <a:latin typeface="Kalam"/>
                <a:ea typeface="Kalam"/>
                <a:cs typeface="Kalam"/>
                <a:sym typeface="Kalam"/>
              </a:rPr>
              <a:t> through specific bodily fluids, such as blood, semen, vaginal fluids and breast milk.</a:t>
            </a:r>
            <a:endParaRPr sz="1900">
              <a:latin typeface="Kalam"/>
              <a:ea typeface="Kalam"/>
              <a:cs typeface="Kalam"/>
              <a:sym typeface="Kalam"/>
            </a:endParaRPr>
          </a:p>
          <a:p>
            <a:pPr marL="457200" lvl="0" indent="-349250" algn="l" rtl="0">
              <a:spcBef>
                <a:spcPts val="1000"/>
              </a:spcBef>
              <a:spcAft>
                <a:spcPts val="0"/>
              </a:spcAft>
              <a:buSzPts val="1900"/>
              <a:buChar char="●"/>
            </a:pPr>
            <a:r>
              <a:rPr lang="en-GB" sz="1900"/>
              <a:t>Only certain groups of people can be affected by </a:t>
            </a:r>
            <a:r>
              <a:rPr lang="en-GB" sz="1900" b="1"/>
              <a:t>HIV</a:t>
            </a:r>
            <a:r>
              <a:rPr lang="en-GB" sz="1900"/>
              <a:t>. </a:t>
            </a:r>
            <a:endParaRPr sz="1900">
              <a:solidFill>
                <a:schemeClr val="accent4"/>
              </a:solidFill>
              <a:latin typeface="Kalam"/>
              <a:ea typeface="Kalam"/>
              <a:cs typeface="Kalam"/>
              <a:sym typeface="Kalam"/>
            </a:endParaRPr>
          </a:p>
          <a:p>
            <a:pPr marL="0" lvl="0" indent="0" algn="l" rtl="0">
              <a:spcBef>
                <a:spcPts val="1000"/>
              </a:spcBef>
              <a:spcAft>
                <a:spcPts val="0"/>
              </a:spcAft>
              <a:buNone/>
            </a:pPr>
            <a:r>
              <a:rPr lang="en-GB" sz="1900" b="1">
                <a:latin typeface="Kalam"/>
                <a:ea typeface="Kalam"/>
                <a:cs typeface="Kalam"/>
                <a:sym typeface="Kalam"/>
              </a:rPr>
              <a:t>HIV</a:t>
            </a:r>
            <a:r>
              <a:rPr lang="en-GB" sz="1900">
                <a:latin typeface="Kalam"/>
                <a:ea typeface="Kalam"/>
                <a:cs typeface="Kalam"/>
                <a:sym typeface="Kalam"/>
              </a:rPr>
              <a:t> can affect anyone regardless of age, gender, sexual orientation or socio-economic status.</a:t>
            </a:r>
            <a:endParaRPr sz="1900">
              <a:latin typeface="Kalam"/>
              <a:ea typeface="Kalam"/>
              <a:cs typeface="Kalam"/>
              <a:sym typeface="Kalam"/>
            </a:endParaRPr>
          </a:p>
          <a:p>
            <a:pPr marL="457200" lvl="0" indent="-349250" algn="l" rtl="0">
              <a:spcBef>
                <a:spcPts val="1000"/>
              </a:spcBef>
              <a:spcAft>
                <a:spcPts val="0"/>
              </a:spcAft>
              <a:buSzPts val="1900"/>
              <a:buChar char="●"/>
            </a:pPr>
            <a:r>
              <a:rPr lang="en-GB" sz="1900" b="1"/>
              <a:t>HIV</a:t>
            </a:r>
            <a:r>
              <a:rPr lang="en-GB" sz="1900"/>
              <a:t> attacks your red blood cells.</a:t>
            </a:r>
            <a:endParaRPr sz="1900"/>
          </a:p>
          <a:p>
            <a:pPr marL="0" lvl="0" indent="0" algn="l" rtl="0">
              <a:spcBef>
                <a:spcPts val="1000"/>
              </a:spcBef>
              <a:spcAft>
                <a:spcPts val="0"/>
              </a:spcAft>
              <a:buNone/>
            </a:pPr>
            <a:r>
              <a:rPr lang="en-GB" sz="1900" b="1">
                <a:latin typeface="Kalam"/>
                <a:ea typeface="Kalam"/>
                <a:cs typeface="Kalam"/>
                <a:sym typeface="Kalam"/>
              </a:rPr>
              <a:t>HIV</a:t>
            </a:r>
            <a:r>
              <a:rPr lang="en-GB" sz="1900">
                <a:latin typeface="Kalam"/>
                <a:ea typeface="Kalam"/>
                <a:cs typeface="Kalam"/>
                <a:sym typeface="Kalam"/>
              </a:rPr>
              <a:t> attacks and destroys </a:t>
            </a:r>
            <a:r>
              <a:rPr lang="en-GB" sz="1900" b="1">
                <a:latin typeface="Kalam"/>
                <a:ea typeface="Kalam"/>
                <a:cs typeface="Kalam"/>
                <a:sym typeface="Kalam"/>
              </a:rPr>
              <a:t>CD4 cells</a:t>
            </a:r>
            <a:r>
              <a:rPr lang="en-GB" sz="1900">
                <a:latin typeface="Kalam"/>
                <a:ea typeface="Kalam"/>
                <a:cs typeface="Kalam"/>
                <a:sym typeface="Kalam"/>
              </a:rPr>
              <a:t>, which are white blood cells crucial for the immune system.</a:t>
            </a:r>
            <a:endParaRPr sz="1900"/>
          </a:p>
          <a:p>
            <a:pPr marL="0" lvl="0" indent="0" algn="l" rtl="0">
              <a:spcBef>
                <a:spcPts val="1000"/>
              </a:spcBef>
              <a:spcAft>
                <a:spcPts val="0"/>
              </a:spcAft>
              <a:buClr>
                <a:schemeClr val="dk1"/>
              </a:buClr>
              <a:buSzPts val="1100"/>
              <a:buFont typeface="Arial"/>
              <a:buNone/>
            </a:pPr>
            <a:endParaRPr sz="1900">
              <a:latin typeface="Kalam"/>
              <a:ea typeface="Kalam"/>
              <a:cs typeface="Kalam"/>
              <a:sym typeface="Kalam"/>
            </a:endParaRPr>
          </a:p>
          <a:p>
            <a:pPr marL="0" lvl="0" indent="0" algn="l" rtl="0">
              <a:spcBef>
                <a:spcPts val="1000"/>
              </a:spcBef>
              <a:spcAft>
                <a:spcPts val="1000"/>
              </a:spcAft>
              <a:buClr>
                <a:schemeClr val="dk1"/>
              </a:buClr>
              <a:buSzPts val="1100"/>
              <a:buFont typeface="Arial"/>
              <a:buNone/>
            </a:pPr>
            <a:endParaRPr sz="1900"/>
          </a:p>
        </p:txBody>
      </p:sp>
      <p:sp>
        <p:nvSpPr>
          <p:cNvPr id="2639" name="Google Shape;2639;p205"/>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is HIV?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4" name="Google Shape;2644;p206"/>
          <p:cNvSpPr txBox="1">
            <a:spLocks noGrp="1"/>
          </p:cNvSpPr>
          <p:nvPr>
            <p:ph type="title"/>
          </p:nvPr>
        </p:nvSpPr>
        <p:spPr>
          <a:xfrm>
            <a:off x="1225200" y="1779713"/>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 </a:t>
            </a:r>
            <a:endParaRPr/>
          </a:p>
        </p:txBody>
      </p:sp>
      <p:sp>
        <p:nvSpPr>
          <p:cNvPr id="2645" name="Google Shape;2645;p206"/>
          <p:cNvSpPr txBox="1">
            <a:spLocks noGrp="1"/>
          </p:cNvSpPr>
          <p:nvPr>
            <p:ph type="title" idx="2"/>
          </p:nvPr>
        </p:nvSpPr>
        <p:spPr>
          <a:xfrm>
            <a:off x="1225200" y="2804800"/>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46" name="Google Shape;2646;p206"/>
          <p:cNvSpPr txBox="1">
            <a:spLocks noGrp="1"/>
          </p:cNvSpPr>
          <p:nvPr>
            <p:ph type="title" idx="3"/>
          </p:nvPr>
        </p:nvSpPr>
        <p:spPr>
          <a:xfrm>
            <a:off x="1225200" y="3739189"/>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647" name="Google Shape;2647;p206"/>
          <p:cNvSpPr txBox="1">
            <a:spLocks noGrp="1"/>
          </p:cNvSpPr>
          <p:nvPr>
            <p:ph type="title" idx="4"/>
          </p:nvPr>
        </p:nvSpPr>
        <p:spPr>
          <a:xfrm>
            <a:off x="324000" y="657600"/>
            <a:ext cx="5741400" cy="61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a:t>Human immunodeficiency virus (HIV)</a:t>
            </a:r>
            <a:endParaRPr sz="2200"/>
          </a:p>
          <a:p>
            <a:pPr marL="0" lvl="0" indent="0" algn="l" rtl="0">
              <a:spcBef>
                <a:spcPts val="0"/>
              </a:spcBef>
              <a:spcAft>
                <a:spcPts val="0"/>
              </a:spcAft>
              <a:buNone/>
            </a:pPr>
            <a:endParaRPr/>
          </a:p>
        </p:txBody>
      </p:sp>
      <p:pic>
        <p:nvPicPr>
          <p:cNvPr id="2648" name="Google Shape;2648;p206"/>
          <p:cNvPicPr preferRelativeResize="0"/>
          <p:nvPr/>
        </p:nvPicPr>
        <p:blipFill>
          <a:blip r:embed="rId3">
            <a:alphaModFix/>
          </a:blip>
          <a:stretch>
            <a:fillRect/>
          </a:stretch>
        </p:blipFill>
        <p:spPr>
          <a:xfrm>
            <a:off x="410650" y="2766075"/>
            <a:ext cx="450575" cy="446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p207"/>
          <p:cNvSpPr txBox="1">
            <a:spLocks noGrp="1"/>
          </p:cNvSpPr>
          <p:nvPr>
            <p:ph type="body" idx="1"/>
          </p:nvPr>
        </p:nvSpPr>
        <p:spPr>
          <a:xfrm>
            <a:off x="324000" y="759300"/>
            <a:ext cx="6802800" cy="373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b="1"/>
              <a:t>Transmission </a:t>
            </a:r>
            <a:r>
              <a:rPr lang="en-GB" sz="2000"/>
              <a:t>rates of </a:t>
            </a:r>
            <a:r>
              <a:rPr lang="en-GB" sz="2000" b="1"/>
              <a:t>HIV </a:t>
            </a:r>
            <a:r>
              <a:rPr lang="en-GB" sz="2000"/>
              <a:t>depend on several factors, including the </a:t>
            </a:r>
            <a:r>
              <a:rPr lang="en-GB" sz="2000">
                <a:solidFill>
                  <a:schemeClr val="accent5"/>
                </a:solidFill>
              </a:rPr>
              <a:t>type of exposure</a:t>
            </a:r>
            <a:r>
              <a:rPr lang="en-GB" sz="2000"/>
              <a:t> and the </a:t>
            </a:r>
            <a:r>
              <a:rPr lang="en-GB" sz="2000">
                <a:solidFill>
                  <a:schemeClr val="accent5"/>
                </a:solidFill>
              </a:rPr>
              <a:t>presence of other sexually </a:t>
            </a:r>
            <a:r>
              <a:rPr lang="en-GB" sz="2000" b="1">
                <a:solidFill>
                  <a:schemeClr val="accent5"/>
                </a:solidFill>
              </a:rPr>
              <a:t>transmitted</a:t>
            </a:r>
            <a:r>
              <a:rPr lang="en-GB" sz="2000">
                <a:solidFill>
                  <a:schemeClr val="accent5"/>
                </a:solidFill>
              </a:rPr>
              <a:t> infections (STIs)</a:t>
            </a:r>
            <a:r>
              <a:rPr lang="en-GB" sz="2000"/>
              <a:t>.</a:t>
            </a:r>
            <a:endParaRPr sz="20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1000"/>
              </a:spcAft>
              <a:buNone/>
            </a:pPr>
            <a:endParaRPr sz="2100"/>
          </a:p>
        </p:txBody>
      </p:sp>
      <p:sp>
        <p:nvSpPr>
          <p:cNvPr id="2654" name="Google Shape;2654;p207"/>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pic>
        <p:nvPicPr>
          <p:cNvPr id="2655" name="Google Shape;2655;p207"/>
          <p:cNvPicPr preferRelativeResize="0"/>
          <p:nvPr/>
        </p:nvPicPr>
        <p:blipFill>
          <a:blip r:embed="rId3">
            <a:alphaModFix/>
          </a:blip>
          <a:stretch>
            <a:fillRect/>
          </a:stretch>
        </p:blipFill>
        <p:spPr>
          <a:xfrm>
            <a:off x="1936600" y="2349650"/>
            <a:ext cx="6008576" cy="1293850"/>
          </a:xfrm>
          <a:prstGeom prst="rect">
            <a:avLst/>
          </a:prstGeom>
          <a:noFill/>
          <a:ln>
            <a:noFill/>
          </a:ln>
        </p:spPr>
      </p:pic>
      <p:sp>
        <p:nvSpPr>
          <p:cNvPr id="2656" name="Google Shape;2656;p207"/>
          <p:cNvSpPr txBox="1"/>
          <p:nvPr/>
        </p:nvSpPr>
        <p:spPr>
          <a:xfrm>
            <a:off x="2063425" y="2496325"/>
            <a:ext cx="5775900" cy="661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000">
                <a:solidFill>
                  <a:srgbClr val="222222"/>
                </a:solidFill>
                <a:latin typeface="Lexend"/>
                <a:ea typeface="Lexend"/>
                <a:cs typeface="Lexend"/>
                <a:sym typeface="Lexend"/>
              </a:rPr>
              <a:t>The type of exposure means how someone comes into contact with </a:t>
            </a:r>
            <a:r>
              <a:rPr lang="en-GB" sz="2000" b="1">
                <a:solidFill>
                  <a:srgbClr val="222222"/>
                </a:solidFill>
                <a:latin typeface="Lexend"/>
                <a:ea typeface="Lexend"/>
                <a:cs typeface="Lexend"/>
                <a:sym typeface="Lexend"/>
              </a:rPr>
              <a:t>HIV</a:t>
            </a:r>
            <a:r>
              <a:rPr lang="en-GB" sz="2000">
                <a:solidFill>
                  <a:srgbClr val="222222"/>
                </a:solidFill>
                <a:latin typeface="Lexend"/>
                <a:ea typeface="Lexend"/>
                <a:cs typeface="Lexend"/>
                <a:sym typeface="Lexend"/>
              </a:rPr>
              <a:t> in the first place.</a:t>
            </a:r>
            <a:endParaRPr sz="2000">
              <a:solidFill>
                <a:srgbClr val="222222"/>
              </a:solidFill>
              <a:latin typeface="Lexend"/>
              <a:ea typeface="Lexend"/>
              <a:cs typeface="Lexend"/>
              <a:sym typeface="Lexend"/>
            </a:endParaRPr>
          </a:p>
        </p:txBody>
      </p:sp>
      <p:sp>
        <p:nvSpPr>
          <p:cNvPr id="2657" name="Google Shape;2657;p207"/>
          <p:cNvSpPr txBox="1"/>
          <p:nvPr/>
        </p:nvSpPr>
        <p:spPr>
          <a:xfrm>
            <a:off x="1767250" y="433755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Nurse Daniel</a:t>
            </a:r>
            <a:endParaRPr sz="1800">
              <a:solidFill>
                <a:schemeClr val="dk1"/>
              </a:solidFill>
              <a:latin typeface="Lexend"/>
              <a:ea typeface="Lexend"/>
              <a:cs typeface="Lexend"/>
              <a:sym typeface="Lexend"/>
            </a:endParaRPr>
          </a:p>
        </p:txBody>
      </p:sp>
      <p:pic>
        <p:nvPicPr>
          <p:cNvPr id="2658" name="Google Shape;2658;p207"/>
          <p:cNvPicPr preferRelativeResize="0"/>
          <p:nvPr/>
        </p:nvPicPr>
        <p:blipFill>
          <a:blip r:embed="rId4">
            <a:alphaModFix/>
          </a:blip>
          <a:stretch>
            <a:fillRect/>
          </a:stretch>
        </p:blipFill>
        <p:spPr>
          <a:xfrm>
            <a:off x="95400" y="2160000"/>
            <a:ext cx="2264649" cy="2792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sp>
        <p:nvSpPr>
          <p:cNvPr id="2663" name="Google Shape;2663;p208"/>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64" name="Google Shape;2664;p208"/>
          <p:cNvSpPr txBox="1"/>
          <p:nvPr/>
        </p:nvSpPr>
        <p:spPr>
          <a:xfrm>
            <a:off x="324000" y="810000"/>
            <a:ext cx="8173500" cy="3976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100">
                <a:solidFill>
                  <a:schemeClr val="dk1"/>
                </a:solidFill>
                <a:latin typeface="Lexend"/>
                <a:ea typeface="Lexend"/>
                <a:cs typeface="Lexend"/>
                <a:sym typeface="Lexend"/>
              </a:rPr>
              <a:t>STIs can make it easier for </a:t>
            </a:r>
            <a:r>
              <a:rPr lang="en-GB" sz="2100" b="1">
                <a:solidFill>
                  <a:schemeClr val="dk1"/>
                </a:solidFill>
                <a:latin typeface="Lexend"/>
                <a:ea typeface="Lexend"/>
                <a:cs typeface="Lexend"/>
                <a:sym typeface="Lexend"/>
              </a:rPr>
              <a:t>HIV</a:t>
            </a:r>
            <a:r>
              <a:rPr lang="en-GB" sz="2100">
                <a:solidFill>
                  <a:schemeClr val="dk1"/>
                </a:solidFill>
                <a:latin typeface="Lexend"/>
                <a:ea typeface="Lexend"/>
                <a:cs typeface="Lexend"/>
                <a:sym typeface="Lexend"/>
              </a:rPr>
              <a:t> to get into the body. </a:t>
            </a:r>
            <a:br>
              <a:rPr lang="en-GB" sz="2100">
                <a:solidFill>
                  <a:schemeClr val="dk1"/>
                </a:solidFill>
                <a:latin typeface="Lexend"/>
                <a:ea typeface="Lexend"/>
                <a:cs typeface="Lexend"/>
                <a:sym typeface="Lexend"/>
              </a:rPr>
            </a:br>
            <a:r>
              <a:rPr lang="en-GB" sz="2100">
                <a:solidFill>
                  <a:schemeClr val="dk1"/>
                </a:solidFill>
                <a:latin typeface="Lexend"/>
                <a:ea typeface="Lexend"/>
                <a:cs typeface="Lexend"/>
                <a:sym typeface="Lexend"/>
              </a:rPr>
              <a:t>This happens because:</a:t>
            </a:r>
            <a:endParaRPr sz="2100">
              <a:solidFill>
                <a:schemeClr val="dk1"/>
              </a:solidFill>
              <a:latin typeface="Lexend"/>
              <a:ea typeface="Lexend"/>
              <a:cs typeface="Lexend"/>
              <a:sym typeface="Lexend"/>
            </a:endParaRPr>
          </a:p>
          <a:p>
            <a:pPr marL="457200" lvl="0" indent="-361950" algn="l" rtl="0">
              <a:lnSpc>
                <a:spcPct val="115000"/>
              </a:lnSpc>
              <a:spcBef>
                <a:spcPts val="1200"/>
              </a:spcBef>
              <a:spcAft>
                <a:spcPts val="0"/>
              </a:spcAft>
              <a:buClr>
                <a:schemeClr val="dk1"/>
              </a:buClr>
              <a:buSzPts val="2100"/>
              <a:buFont typeface="Lexend"/>
              <a:buChar char="●"/>
            </a:pPr>
            <a:r>
              <a:rPr lang="en-GB" sz="2100">
                <a:solidFill>
                  <a:schemeClr val="dk1"/>
                </a:solidFill>
                <a:latin typeface="Lexend"/>
                <a:ea typeface="Lexend"/>
                <a:cs typeface="Lexend"/>
                <a:sym typeface="Lexend"/>
              </a:rPr>
              <a:t>STIs that cause </a:t>
            </a:r>
            <a:r>
              <a:rPr lang="en-GB" sz="2100">
                <a:solidFill>
                  <a:schemeClr val="accent5"/>
                </a:solidFill>
                <a:latin typeface="Lexend"/>
                <a:ea typeface="Lexend"/>
                <a:cs typeface="Lexend"/>
                <a:sym typeface="Lexend"/>
              </a:rPr>
              <a:t>sores</a:t>
            </a:r>
            <a:r>
              <a:rPr lang="en-GB" sz="2100">
                <a:solidFill>
                  <a:schemeClr val="dk1"/>
                </a:solidFill>
                <a:latin typeface="Lexend"/>
                <a:ea typeface="Lexend"/>
                <a:cs typeface="Lexend"/>
                <a:sym typeface="Lexend"/>
              </a:rPr>
              <a:t> (like </a:t>
            </a:r>
            <a:r>
              <a:rPr lang="en-GB" sz="2100">
                <a:solidFill>
                  <a:schemeClr val="accent5"/>
                </a:solidFill>
                <a:latin typeface="Lexend"/>
                <a:ea typeface="Lexend"/>
                <a:cs typeface="Lexend"/>
                <a:sym typeface="Lexend"/>
              </a:rPr>
              <a:t>herpes</a:t>
            </a:r>
            <a:r>
              <a:rPr lang="en-GB" sz="2100">
                <a:solidFill>
                  <a:schemeClr val="dk1"/>
                </a:solidFill>
                <a:latin typeface="Lexend"/>
                <a:ea typeface="Lexend"/>
                <a:cs typeface="Lexend"/>
                <a:sym typeface="Lexend"/>
              </a:rPr>
              <a:t>) create open wounds that allow </a:t>
            </a:r>
            <a:r>
              <a:rPr lang="en-GB" sz="2100" b="1">
                <a:solidFill>
                  <a:schemeClr val="dk1"/>
                </a:solidFill>
                <a:latin typeface="Lexend"/>
                <a:ea typeface="Lexend"/>
                <a:cs typeface="Lexend"/>
                <a:sym typeface="Lexend"/>
              </a:rPr>
              <a:t>HIV</a:t>
            </a:r>
            <a:r>
              <a:rPr lang="en-GB" sz="2100">
                <a:solidFill>
                  <a:schemeClr val="dk1"/>
                </a:solidFill>
                <a:latin typeface="Lexend"/>
                <a:ea typeface="Lexend"/>
                <a:cs typeface="Lexend"/>
                <a:sym typeface="Lexend"/>
              </a:rPr>
              <a:t> to enter more easily</a:t>
            </a:r>
            <a:endParaRPr sz="2100">
              <a:solidFill>
                <a:schemeClr val="dk1"/>
              </a:solidFill>
              <a:latin typeface="Lexend"/>
              <a:ea typeface="Lexend"/>
              <a:cs typeface="Lexend"/>
              <a:sym typeface="Lexend"/>
            </a:endParaRPr>
          </a:p>
          <a:p>
            <a:pPr marL="457200" lvl="0" indent="-361950" algn="l" rtl="0">
              <a:lnSpc>
                <a:spcPct val="115000"/>
              </a:lnSpc>
              <a:spcBef>
                <a:spcPts val="0"/>
              </a:spcBef>
              <a:spcAft>
                <a:spcPts val="0"/>
              </a:spcAft>
              <a:buClr>
                <a:schemeClr val="dk1"/>
              </a:buClr>
              <a:buSzPts val="2100"/>
              <a:buFont typeface="Lexend"/>
              <a:buChar char="●"/>
            </a:pPr>
            <a:r>
              <a:rPr lang="en-GB" sz="2100">
                <a:solidFill>
                  <a:schemeClr val="dk1"/>
                </a:solidFill>
                <a:latin typeface="Lexend"/>
                <a:ea typeface="Lexend"/>
                <a:cs typeface="Lexend"/>
                <a:sym typeface="Lexend"/>
              </a:rPr>
              <a:t>STIs that cause </a:t>
            </a:r>
            <a:r>
              <a:rPr lang="en-GB" sz="2100">
                <a:solidFill>
                  <a:schemeClr val="accent5"/>
                </a:solidFill>
                <a:latin typeface="Lexend"/>
                <a:ea typeface="Lexend"/>
                <a:cs typeface="Lexend"/>
                <a:sym typeface="Lexend"/>
              </a:rPr>
              <a:t>inflammation</a:t>
            </a:r>
            <a:r>
              <a:rPr lang="en-GB" sz="2100">
                <a:solidFill>
                  <a:schemeClr val="dk1"/>
                </a:solidFill>
                <a:latin typeface="Lexend"/>
                <a:ea typeface="Lexend"/>
                <a:cs typeface="Lexend"/>
                <a:sym typeface="Lexend"/>
              </a:rPr>
              <a:t> (like </a:t>
            </a:r>
            <a:r>
              <a:rPr lang="en-GB" sz="2100">
                <a:solidFill>
                  <a:schemeClr val="accent5"/>
                </a:solidFill>
                <a:latin typeface="Lexend"/>
                <a:ea typeface="Lexend"/>
                <a:cs typeface="Lexend"/>
                <a:sym typeface="Lexend"/>
              </a:rPr>
              <a:t>chlamydia</a:t>
            </a:r>
            <a:r>
              <a:rPr lang="en-GB" sz="2100">
                <a:solidFill>
                  <a:schemeClr val="dk1"/>
                </a:solidFill>
                <a:latin typeface="Lexend"/>
                <a:ea typeface="Lexend"/>
                <a:cs typeface="Lexend"/>
                <a:sym typeface="Lexend"/>
              </a:rPr>
              <a:t> or </a:t>
            </a:r>
            <a:r>
              <a:rPr lang="en-GB" sz="2100">
                <a:solidFill>
                  <a:schemeClr val="accent5"/>
                </a:solidFill>
                <a:latin typeface="Lexend"/>
                <a:ea typeface="Lexend"/>
                <a:cs typeface="Lexend"/>
                <a:sym typeface="Lexend"/>
              </a:rPr>
              <a:t>gonorrhoea</a:t>
            </a:r>
            <a:r>
              <a:rPr lang="en-GB" sz="2100">
                <a:solidFill>
                  <a:schemeClr val="dk1"/>
                </a:solidFill>
                <a:latin typeface="Lexend"/>
                <a:ea typeface="Lexend"/>
                <a:cs typeface="Lexend"/>
                <a:sym typeface="Lexend"/>
              </a:rPr>
              <a:t>) make the skin more fragile and prone to tears</a:t>
            </a:r>
            <a:endParaRPr sz="2100">
              <a:solidFill>
                <a:schemeClr val="dk1"/>
              </a:solidFill>
              <a:latin typeface="Lexend"/>
              <a:ea typeface="Lexend"/>
              <a:cs typeface="Lexend"/>
              <a:sym typeface="Lexend"/>
            </a:endParaRPr>
          </a:p>
          <a:p>
            <a:pPr marL="457200" lvl="0" indent="-361950" algn="l" rtl="0">
              <a:lnSpc>
                <a:spcPct val="115000"/>
              </a:lnSpc>
              <a:spcBef>
                <a:spcPts val="0"/>
              </a:spcBef>
              <a:spcAft>
                <a:spcPts val="0"/>
              </a:spcAft>
              <a:buClr>
                <a:schemeClr val="dk1"/>
              </a:buClr>
              <a:buSzPts val="2100"/>
              <a:buFont typeface="Lexend"/>
              <a:buChar char="●"/>
            </a:pPr>
            <a:r>
              <a:rPr lang="en-GB" sz="2100">
                <a:solidFill>
                  <a:schemeClr val="dk1"/>
                </a:solidFill>
                <a:latin typeface="Lexend"/>
                <a:ea typeface="Lexend"/>
                <a:cs typeface="Lexend"/>
                <a:sym typeface="Lexend"/>
              </a:rPr>
              <a:t>some STIs increase the number of </a:t>
            </a:r>
            <a:r>
              <a:rPr lang="en-GB" sz="2100" b="1">
                <a:solidFill>
                  <a:schemeClr val="dk1"/>
                </a:solidFill>
                <a:latin typeface="Lexend"/>
                <a:ea typeface="Lexend"/>
                <a:cs typeface="Lexend"/>
                <a:sym typeface="Lexend"/>
              </a:rPr>
              <a:t>CD4 cells</a:t>
            </a:r>
            <a:r>
              <a:rPr lang="en-GB" sz="2100">
                <a:solidFill>
                  <a:schemeClr val="dk1"/>
                </a:solidFill>
                <a:latin typeface="Lexend"/>
                <a:ea typeface="Lexend"/>
                <a:cs typeface="Lexend"/>
                <a:sym typeface="Lexend"/>
              </a:rPr>
              <a:t> in the genital area, which are the exact cells </a:t>
            </a:r>
            <a:r>
              <a:rPr lang="en-GB" sz="2100" b="1">
                <a:solidFill>
                  <a:schemeClr val="dk1"/>
                </a:solidFill>
                <a:latin typeface="Lexend"/>
                <a:ea typeface="Lexend"/>
                <a:cs typeface="Lexend"/>
                <a:sym typeface="Lexend"/>
              </a:rPr>
              <a:t>HIV</a:t>
            </a:r>
            <a:r>
              <a:rPr lang="en-GB" sz="2100">
                <a:solidFill>
                  <a:schemeClr val="dk1"/>
                </a:solidFill>
                <a:latin typeface="Lexend"/>
                <a:ea typeface="Lexend"/>
                <a:cs typeface="Lexend"/>
                <a:sym typeface="Lexend"/>
              </a:rPr>
              <a:t> targets.</a:t>
            </a:r>
            <a:endParaRPr sz="2100">
              <a:solidFill>
                <a:schemeClr val="dk1"/>
              </a:solidFill>
              <a:latin typeface="Lexend"/>
              <a:ea typeface="Lexend"/>
              <a:cs typeface="Lexend"/>
              <a:sym typeface="Lexend"/>
            </a:endParaRPr>
          </a:p>
          <a:p>
            <a:pPr marL="0" lvl="0" indent="0" algn="l" rtl="0">
              <a:lnSpc>
                <a:spcPct val="115000"/>
              </a:lnSpc>
              <a:spcBef>
                <a:spcPts val="1200"/>
              </a:spcBef>
              <a:spcAft>
                <a:spcPts val="1200"/>
              </a:spcAft>
              <a:buNone/>
            </a:pPr>
            <a:r>
              <a:rPr lang="en-GB" sz="2100">
                <a:solidFill>
                  <a:schemeClr val="dk1"/>
                </a:solidFill>
                <a:latin typeface="Lexend"/>
                <a:ea typeface="Lexend"/>
                <a:cs typeface="Lexend"/>
                <a:sym typeface="Lexend"/>
              </a:rPr>
              <a:t>This is why treating STIs is important for reducing </a:t>
            </a:r>
            <a:r>
              <a:rPr lang="en-GB" sz="2100" b="1">
                <a:solidFill>
                  <a:schemeClr val="dk1"/>
                </a:solidFill>
                <a:latin typeface="Lexend"/>
                <a:ea typeface="Lexend"/>
                <a:cs typeface="Lexend"/>
                <a:sym typeface="Lexend"/>
              </a:rPr>
              <a:t>HIV</a:t>
            </a:r>
            <a:r>
              <a:rPr lang="en-GB" sz="2100">
                <a:solidFill>
                  <a:schemeClr val="dk1"/>
                </a:solidFill>
                <a:latin typeface="Lexend"/>
                <a:ea typeface="Lexend"/>
                <a:cs typeface="Lexend"/>
                <a:sym typeface="Lexend"/>
              </a:rPr>
              <a:t> </a:t>
            </a:r>
            <a:r>
              <a:rPr lang="en-GB" sz="2100" b="1">
                <a:solidFill>
                  <a:schemeClr val="dk1"/>
                </a:solidFill>
                <a:latin typeface="Lexend"/>
                <a:ea typeface="Lexend"/>
                <a:cs typeface="Lexend"/>
                <a:sym typeface="Lexend"/>
              </a:rPr>
              <a:t>transmission</a:t>
            </a:r>
            <a:r>
              <a:rPr lang="en-GB" sz="2100">
                <a:solidFill>
                  <a:schemeClr val="dk1"/>
                </a:solidFill>
                <a:latin typeface="Lexend"/>
                <a:ea typeface="Lexend"/>
                <a:cs typeface="Lexend"/>
                <a:sym typeface="Lexend"/>
              </a:rPr>
              <a:t> risk.</a:t>
            </a:r>
            <a:endParaRPr sz="2100">
              <a:solidFill>
                <a:srgbClr val="222222"/>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7" name="Google Shape;2507;p191"/>
          <p:cNvSpPr txBox="1">
            <a:spLocks noGrp="1"/>
          </p:cNvSpPr>
          <p:nvPr>
            <p:ph type="subTitle" idx="1"/>
          </p:nvPr>
        </p:nvSpPr>
        <p:spPr>
          <a:xfrm>
            <a:off x="585575" y="1463950"/>
            <a:ext cx="7351200" cy="27627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GB"/>
              <a:t>I can explain what HIV is, how it is transmitted, its transmission rates, and how it affects the immune system.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8"/>
        <p:cNvGrpSpPr/>
        <p:nvPr/>
      </p:nvGrpSpPr>
      <p:grpSpPr>
        <a:xfrm>
          <a:off x="0" y="0"/>
          <a:ext cx="0" cy="0"/>
          <a:chOff x="0" y="0"/>
          <a:chExt cx="0" cy="0"/>
        </a:xfrm>
      </p:grpSpPr>
      <p:sp>
        <p:nvSpPr>
          <p:cNvPr id="2669" name="Google Shape;2669;p209"/>
          <p:cNvSpPr txBox="1">
            <a:spLocks noGrp="1"/>
          </p:cNvSpPr>
          <p:nvPr>
            <p:ph type="body" idx="1"/>
          </p:nvPr>
        </p:nvSpPr>
        <p:spPr>
          <a:xfrm>
            <a:off x="324000" y="759300"/>
            <a:ext cx="7135200" cy="170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Complete the sentence to explain why the presence of other STIs can increase the risk of </a:t>
            </a:r>
            <a:r>
              <a:rPr lang="en-GB" b="1"/>
              <a:t>HIV</a:t>
            </a:r>
            <a:r>
              <a:rPr lang="en-GB"/>
              <a:t> </a:t>
            </a:r>
            <a:r>
              <a:rPr lang="en-GB" b="1"/>
              <a:t>transmission</a:t>
            </a:r>
            <a:r>
              <a:rPr lang="en-GB"/>
              <a:t>:</a:t>
            </a:r>
            <a:endParaRPr/>
          </a:p>
          <a:p>
            <a:pPr marL="0" lvl="0" indent="0" algn="l" rtl="0">
              <a:spcBef>
                <a:spcPts val="1000"/>
              </a:spcBef>
              <a:spcAft>
                <a:spcPts val="1000"/>
              </a:spcAft>
              <a:buNone/>
            </a:pPr>
            <a:r>
              <a:rPr lang="en-GB"/>
              <a:t>STIs can cause sores or inflammation, making it…</a:t>
            </a:r>
            <a:endParaRPr/>
          </a:p>
        </p:txBody>
      </p:sp>
      <p:sp>
        <p:nvSpPr>
          <p:cNvPr id="2670" name="Google Shape;2670;p209"/>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71" name="Google Shape;2671;p209"/>
          <p:cNvSpPr txBox="1"/>
          <p:nvPr/>
        </p:nvSpPr>
        <p:spPr>
          <a:xfrm>
            <a:off x="154548" y="2606100"/>
            <a:ext cx="51165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GB" sz="2200">
                <a:solidFill>
                  <a:schemeClr val="accent5"/>
                </a:solidFill>
                <a:latin typeface="Kalam"/>
                <a:ea typeface="Kalam"/>
                <a:cs typeface="Kalam"/>
                <a:sym typeface="Kalam"/>
              </a:rPr>
              <a:t> …easier for </a:t>
            </a:r>
            <a:r>
              <a:rPr lang="en-GB" sz="2200" b="1">
                <a:solidFill>
                  <a:schemeClr val="accent5"/>
                </a:solidFill>
                <a:latin typeface="Kalam"/>
                <a:ea typeface="Kalam"/>
                <a:cs typeface="Kalam"/>
                <a:sym typeface="Kalam"/>
              </a:rPr>
              <a:t>HIV</a:t>
            </a:r>
            <a:r>
              <a:rPr lang="en-GB" sz="2200">
                <a:solidFill>
                  <a:schemeClr val="accent5"/>
                </a:solidFill>
                <a:latin typeface="Kalam"/>
                <a:ea typeface="Kalam"/>
                <a:cs typeface="Kalam"/>
                <a:sym typeface="Kalam"/>
              </a:rPr>
              <a:t> to get into the body.</a:t>
            </a:r>
            <a:endParaRPr>
              <a:solidFill>
                <a:schemeClr val="accent5"/>
              </a:solidFill>
              <a:latin typeface="Kalam"/>
              <a:ea typeface="Kalam"/>
              <a:cs typeface="Kalam"/>
              <a:sym typeface="Kala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210"/>
          <p:cNvSpPr txBox="1">
            <a:spLocks noGrp="1"/>
          </p:cNvSpPr>
          <p:nvPr>
            <p:ph type="body" idx="1"/>
          </p:nvPr>
        </p:nvSpPr>
        <p:spPr>
          <a:xfrm>
            <a:off x="324000" y="759300"/>
            <a:ext cx="6901800" cy="373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solidFill>
                  <a:schemeClr val="accent5"/>
                </a:solidFill>
              </a:rPr>
              <a:t>Unprotected</a:t>
            </a:r>
            <a:r>
              <a:rPr lang="en-GB" sz="2000"/>
              <a:t> sexual contact has a </a:t>
            </a:r>
            <a:r>
              <a:rPr lang="en-GB" sz="2000">
                <a:solidFill>
                  <a:schemeClr val="accent5"/>
                </a:solidFill>
              </a:rPr>
              <a:t>higher</a:t>
            </a:r>
            <a:r>
              <a:rPr lang="en-GB" sz="2000"/>
              <a:t> </a:t>
            </a:r>
            <a:r>
              <a:rPr lang="en-GB" sz="2000" b="1"/>
              <a:t>transmission </a:t>
            </a:r>
            <a:r>
              <a:rPr lang="en-GB" sz="2000"/>
              <a:t>rate compared to protected sexual contact.</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1000"/>
              </a:spcAft>
              <a:buNone/>
            </a:pPr>
            <a:endParaRPr sz="2000"/>
          </a:p>
        </p:txBody>
      </p:sp>
      <p:pic>
        <p:nvPicPr>
          <p:cNvPr id="2677" name="Google Shape;2677;p210"/>
          <p:cNvPicPr preferRelativeResize="0"/>
          <p:nvPr/>
        </p:nvPicPr>
        <p:blipFill>
          <a:blip r:embed="rId3">
            <a:alphaModFix/>
          </a:blip>
          <a:stretch>
            <a:fillRect/>
          </a:stretch>
        </p:blipFill>
        <p:spPr>
          <a:xfrm flipH="1">
            <a:off x="369775" y="1643701"/>
            <a:ext cx="2116952" cy="3192602"/>
          </a:xfrm>
          <a:prstGeom prst="rect">
            <a:avLst/>
          </a:prstGeom>
          <a:noFill/>
          <a:ln>
            <a:noFill/>
          </a:ln>
        </p:spPr>
      </p:pic>
      <p:pic>
        <p:nvPicPr>
          <p:cNvPr id="2678" name="Google Shape;2678;p210"/>
          <p:cNvPicPr preferRelativeResize="0"/>
          <p:nvPr/>
        </p:nvPicPr>
        <p:blipFill>
          <a:blip r:embed="rId4">
            <a:alphaModFix/>
          </a:blip>
          <a:stretch>
            <a:fillRect/>
          </a:stretch>
        </p:blipFill>
        <p:spPr>
          <a:xfrm>
            <a:off x="2201800" y="1614250"/>
            <a:ext cx="6248550" cy="2883650"/>
          </a:xfrm>
          <a:prstGeom prst="rect">
            <a:avLst/>
          </a:prstGeom>
          <a:noFill/>
          <a:ln>
            <a:noFill/>
          </a:ln>
        </p:spPr>
      </p:pic>
      <p:sp>
        <p:nvSpPr>
          <p:cNvPr id="2679" name="Google Shape;2679;p210"/>
          <p:cNvSpPr txBox="1"/>
          <p:nvPr/>
        </p:nvSpPr>
        <p:spPr>
          <a:xfrm>
            <a:off x="2355025" y="1789325"/>
            <a:ext cx="5936100" cy="1870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800">
                <a:solidFill>
                  <a:srgbClr val="222222"/>
                </a:solidFill>
                <a:latin typeface="Lexend"/>
                <a:ea typeface="Lexend"/>
                <a:cs typeface="Lexend"/>
                <a:sym typeface="Lexend"/>
              </a:rPr>
              <a:t>Using condoms during sex is an effective way to reduce the risk of </a:t>
            </a:r>
            <a:r>
              <a:rPr lang="en-GB" sz="1800" b="1">
                <a:solidFill>
                  <a:srgbClr val="222222"/>
                </a:solidFill>
                <a:latin typeface="Lexend"/>
                <a:ea typeface="Lexend"/>
                <a:cs typeface="Lexend"/>
                <a:sym typeface="Lexend"/>
              </a:rPr>
              <a:t>HIV</a:t>
            </a:r>
            <a:r>
              <a:rPr lang="en-GB" sz="1800">
                <a:solidFill>
                  <a:srgbClr val="222222"/>
                </a:solidFill>
                <a:latin typeface="Lexend"/>
                <a:ea typeface="Lexend"/>
                <a:cs typeface="Lexend"/>
                <a:sym typeface="Lexend"/>
              </a:rPr>
              <a:t> </a:t>
            </a:r>
            <a:r>
              <a:rPr lang="en-GB" sz="1800" b="1">
                <a:solidFill>
                  <a:srgbClr val="222222"/>
                </a:solidFill>
                <a:latin typeface="Lexend"/>
                <a:ea typeface="Lexend"/>
                <a:cs typeface="Lexend"/>
                <a:sym typeface="Lexend"/>
              </a:rPr>
              <a:t>transmission</a:t>
            </a:r>
            <a:r>
              <a:rPr lang="en-GB" sz="1800">
                <a:solidFill>
                  <a:srgbClr val="222222"/>
                </a:solidFill>
                <a:latin typeface="Lexend"/>
                <a:ea typeface="Lexend"/>
                <a:cs typeface="Lexend"/>
                <a:sym typeface="Lexend"/>
              </a:rPr>
              <a:t>. Condoms are a type of </a:t>
            </a:r>
            <a:r>
              <a:rPr lang="en-GB" sz="1800">
                <a:solidFill>
                  <a:schemeClr val="accent5"/>
                </a:solidFill>
                <a:latin typeface="Lexend"/>
                <a:ea typeface="Lexend"/>
                <a:cs typeface="Lexend"/>
                <a:sym typeface="Lexend"/>
              </a:rPr>
              <a:t>barrier method of contraception</a:t>
            </a:r>
            <a:r>
              <a:rPr lang="en-GB" sz="1800">
                <a:solidFill>
                  <a:srgbClr val="222222"/>
                </a:solidFill>
                <a:latin typeface="Lexend"/>
                <a:ea typeface="Lexend"/>
                <a:cs typeface="Lexend"/>
                <a:sym typeface="Lexend"/>
              </a:rPr>
              <a:t>. They work by creating a physical barrier that stops bodily fluids, like semen or vaginal fluids, from passing between partners, which helps prevent the spread of </a:t>
            </a:r>
            <a:r>
              <a:rPr lang="en-GB" sz="1800" b="1">
                <a:solidFill>
                  <a:srgbClr val="222222"/>
                </a:solidFill>
                <a:latin typeface="Lexend"/>
                <a:ea typeface="Lexend"/>
                <a:cs typeface="Lexend"/>
                <a:sym typeface="Lexend"/>
              </a:rPr>
              <a:t>HIV</a:t>
            </a:r>
            <a:r>
              <a:rPr lang="en-GB" sz="1800">
                <a:solidFill>
                  <a:srgbClr val="222222"/>
                </a:solidFill>
                <a:latin typeface="Lexend"/>
                <a:ea typeface="Lexend"/>
                <a:cs typeface="Lexend"/>
                <a:sym typeface="Lexend"/>
              </a:rPr>
              <a:t>.</a:t>
            </a:r>
            <a:endParaRPr sz="1800">
              <a:solidFill>
                <a:srgbClr val="222222"/>
              </a:solidFill>
              <a:latin typeface="Lexend"/>
              <a:ea typeface="Lexend"/>
              <a:cs typeface="Lexend"/>
              <a:sym typeface="Lexend"/>
            </a:endParaRPr>
          </a:p>
        </p:txBody>
      </p:sp>
      <p:sp>
        <p:nvSpPr>
          <p:cNvPr id="2680" name="Google Shape;2680;p21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81" name="Google Shape;2681;p210"/>
          <p:cNvSpPr txBox="1"/>
          <p:nvPr/>
        </p:nvSpPr>
        <p:spPr>
          <a:xfrm>
            <a:off x="2224450" y="433755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Dr Elsie</a:t>
            </a:r>
            <a:endParaRPr sz="1800">
              <a:solidFill>
                <a:schemeClr val="dk1"/>
              </a:solidFill>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sp>
        <p:nvSpPr>
          <p:cNvPr id="2686" name="Google Shape;2686;p211"/>
          <p:cNvSpPr txBox="1">
            <a:spLocks noGrp="1"/>
          </p:cNvSpPr>
          <p:nvPr>
            <p:ph type="body" idx="1"/>
          </p:nvPr>
        </p:nvSpPr>
        <p:spPr>
          <a:xfrm>
            <a:off x="324000" y="759300"/>
            <a:ext cx="6643500" cy="373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100"/>
              <a:t>Sharing needles and syringes significantly increases the risk of </a:t>
            </a:r>
            <a:r>
              <a:rPr lang="en-GB" sz="2100" b="1"/>
              <a:t>HIV transmission</a:t>
            </a:r>
            <a:r>
              <a:rPr lang="en-GB" sz="2100"/>
              <a:t>.</a:t>
            </a: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1000"/>
              </a:spcAft>
              <a:buNone/>
            </a:pPr>
            <a:endParaRPr sz="2100"/>
          </a:p>
        </p:txBody>
      </p:sp>
      <p:pic>
        <p:nvPicPr>
          <p:cNvPr id="2687" name="Google Shape;2687;p211"/>
          <p:cNvPicPr preferRelativeResize="0"/>
          <p:nvPr/>
        </p:nvPicPr>
        <p:blipFill>
          <a:blip r:embed="rId3">
            <a:alphaModFix/>
          </a:blip>
          <a:stretch>
            <a:fillRect/>
          </a:stretch>
        </p:blipFill>
        <p:spPr>
          <a:xfrm>
            <a:off x="1944625" y="1608525"/>
            <a:ext cx="5936148" cy="2576625"/>
          </a:xfrm>
          <a:prstGeom prst="rect">
            <a:avLst/>
          </a:prstGeom>
          <a:noFill/>
          <a:ln>
            <a:noFill/>
          </a:ln>
        </p:spPr>
      </p:pic>
      <p:sp>
        <p:nvSpPr>
          <p:cNvPr id="2688" name="Google Shape;2688;p211"/>
          <p:cNvSpPr txBox="1"/>
          <p:nvPr/>
        </p:nvSpPr>
        <p:spPr>
          <a:xfrm>
            <a:off x="2067850" y="1762375"/>
            <a:ext cx="5724900" cy="1723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000">
                <a:solidFill>
                  <a:srgbClr val="222222"/>
                </a:solidFill>
                <a:latin typeface="Lexend"/>
                <a:ea typeface="Lexend"/>
                <a:cs typeface="Lexend"/>
                <a:sym typeface="Lexend"/>
              </a:rPr>
              <a:t>Sharing needles and syringes is dangerous because it can transfer blood from one person to another. If someone has </a:t>
            </a:r>
            <a:r>
              <a:rPr lang="en-GB" sz="2000" b="1">
                <a:solidFill>
                  <a:srgbClr val="222222"/>
                </a:solidFill>
                <a:latin typeface="Lexend"/>
                <a:ea typeface="Lexend"/>
                <a:cs typeface="Lexend"/>
                <a:sym typeface="Lexend"/>
              </a:rPr>
              <a:t>HIV</a:t>
            </a:r>
            <a:r>
              <a:rPr lang="en-GB" sz="2000">
                <a:solidFill>
                  <a:srgbClr val="222222"/>
                </a:solidFill>
                <a:latin typeface="Lexend"/>
                <a:ea typeface="Lexend"/>
                <a:cs typeface="Lexend"/>
                <a:sym typeface="Lexend"/>
              </a:rPr>
              <a:t>, it can travel in the blood left in the needle, putting others at high risk of infection.</a:t>
            </a:r>
            <a:endParaRPr sz="2000">
              <a:solidFill>
                <a:srgbClr val="222222"/>
              </a:solidFill>
              <a:latin typeface="Lexend"/>
              <a:ea typeface="Lexend"/>
              <a:cs typeface="Lexend"/>
              <a:sym typeface="Lexend"/>
            </a:endParaRPr>
          </a:p>
        </p:txBody>
      </p:sp>
      <p:sp>
        <p:nvSpPr>
          <p:cNvPr id="2689" name="Google Shape;2689;p211"/>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90" name="Google Shape;2690;p211"/>
          <p:cNvSpPr txBox="1"/>
          <p:nvPr/>
        </p:nvSpPr>
        <p:spPr>
          <a:xfrm>
            <a:off x="1843450" y="426135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Nurse Daniel</a:t>
            </a:r>
            <a:endParaRPr sz="1800">
              <a:solidFill>
                <a:schemeClr val="dk1"/>
              </a:solidFill>
              <a:latin typeface="Lexend"/>
              <a:ea typeface="Lexend"/>
              <a:cs typeface="Lexend"/>
              <a:sym typeface="Lexend"/>
            </a:endParaRPr>
          </a:p>
        </p:txBody>
      </p:sp>
      <p:pic>
        <p:nvPicPr>
          <p:cNvPr id="2691" name="Google Shape;2691;p211"/>
          <p:cNvPicPr preferRelativeResize="0"/>
          <p:nvPr/>
        </p:nvPicPr>
        <p:blipFill>
          <a:blip r:embed="rId4">
            <a:alphaModFix/>
          </a:blip>
          <a:stretch>
            <a:fillRect/>
          </a:stretch>
        </p:blipFill>
        <p:spPr>
          <a:xfrm>
            <a:off x="220976" y="1889600"/>
            <a:ext cx="2391823" cy="294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sp>
        <p:nvSpPr>
          <p:cNvPr id="2696" name="Google Shape;2696;p212"/>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697" name="Google Shape;2697;p212"/>
          <p:cNvSpPr txBox="1"/>
          <p:nvPr/>
        </p:nvSpPr>
        <p:spPr>
          <a:xfrm>
            <a:off x="252575" y="676775"/>
            <a:ext cx="8632800" cy="400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900">
                <a:solidFill>
                  <a:schemeClr val="dk1"/>
                </a:solidFill>
                <a:latin typeface="Lexend"/>
                <a:ea typeface="Lexend"/>
                <a:cs typeface="Lexend"/>
                <a:sym typeface="Lexend"/>
              </a:rPr>
              <a:t>It’s important to note that </a:t>
            </a:r>
            <a:r>
              <a:rPr lang="en-GB" sz="1900" b="1">
                <a:solidFill>
                  <a:schemeClr val="dk1"/>
                </a:solidFill>
                <a:latin typeface="Lexend"/>
                <a:ea typeface="Lexend"/>
                <a:cs typeface="Lexend"/>
                <a:sym typeface="Lexend"/>
              </a:rPr>
              <a:t>HIV</a:t>
            </a:r>
            <a:r>
              <a:rPr lang="en-GB" sz="1900">
                <a:solidFill>
                  <a:schemeClr val="dk1"/>
                </a:solidFill>
                <a:latin typeface="Lexend"/>
                <a:ea typeface="Lexend"/>
                <a:cs typeface="Lexend"/>
                <a:sym typeface="Lexend"/>
              </a:rPr>
              <a:t> </a:t>
            </a:r>
            <a:r>
              <a:rPr lang="en-GB" sz="1900">
                <a:solidFill>
                  <a:schemeClr val="accent5"/>
                </a:solidFill>
                <a:latin typeface="Lexend"/>
                <a:ea typeface="Lexend"/>
                <a:cs typeface="Lexend"/>
                <a:sym typeface="Lexend"/>
              </a:rPr>
              <a:t>cannot</a:t>
            </a:r>
            <a:r>
              <a:rPr lang="en-GB" sz="1900">
                <a:solidFill>
                  <a:schemeClr val="dk1"/>
                </a:solidFill>
                <a:latin typeface="Lexend"/>
                <a:ea typeface="Lexend"/>
                <a:cs typeface="Lexend"/>
                <a:sym typeface="Lexend"/>
              </a:rPr>
              <a:t> be </a:t>
            </a:r>
            <a:r>
              <a:rPr lang="en-GB" sz="1900" b="1">
                <a:solidFill>
                  <a:schemeClr val="dk1"/>
                </a:solidFill>
                <a:latin typeface="Lexend"/>
                <a:ea typeface="Lexend"/>
                <a:cs typeface="Lexend"/>
                <a:sym typeface="Lexend"/>
              </a:rPr>
              <a:t>transmitted</a:t>
            </a:r>
            <a:r>
              <a:rPr lang="en-GB" sz="1900">
                <a:solidFill>
                  <a:schemeClr val="dk1"/>
                </a:solidFill>
                <a:latin typeface="Lexend"/>
                <a:ea typeface="Lexend"/>
                <a:cs typeface="Lexend"/>
                <a:sym typeface="Lexend"/>
              </a:rPr>
              <a:t> </a:t>
            </a:r>
            <a:br>
              <a:rPr lang="en-GB" sz="1900">
                <a:solidFill>
                  <a:schemeClr val="dk1"/>
                </a:solidFill>
                <a:latin typeface="Lexend"/>
                <a:ea typeface="Lexend"/>
                <a:cs typeface="Lexend"/>
                <a:sym typeface="Lexend"/>
              </a:rPr>
            </a:br>
            <a:r>
              <a:rPr lang="en-GB" sz="1900">
                <a:solidFill>
                  <a:schemeClr val="dk1"/>
                </a:solidFill>
                <a:latin typeface="Lexend"/>
                <a:ea typeface="Lexend"/>
                <a:cs typeface="Lexend"/>
                <a:sym typeface="Lexend"/>
              </a:rPr>
              <a:t>through:</a:t>
            </a:r>
            <a:endParaRPr sz="1900">
              <a:solidFill>
                <a:schemeClr val="dk1"/>
              </a:solidFill>
              <a:latin typeface="Lexend"/>
              <a:ea typeface="Lexend"/>
              <a:cs typeface="Lexend"/>
              <a:sym typeface="Lexend"/>
            </a:endParaRPr>
          </a:p>
          <a:p>
            <a:pPr marL="457200" lvl="0" indent="-349250" algn="l" rtl="0">
              <a:lnSpc>
                <a:spcPct val="115000"/>
              </a:lnSpc>
              <a:spcBef>
                <a:spcPts val="1200"/>
              </a:spcBef>
              <a:spcAft>
                <a:spcPts val="0"/>
              </a:spcAft>
              <a:buClr>
                <a:schemeClr val="dk1"/>
              </a:buClr>
              <a:buSzPts val="1900"/>
              <a:buFont typeface="Lexend"/>
              <a:buChar char="●"/>
            </a:pPr>
            <a:r>
              <a:rPr lang="en-GB" sz="1900">
                <a:solidFill>
                  <a:schemeClr val="accent5"/>
                </a:solidFill>
                <a:latin typeface="Lexend"/>
                <a:ea typeface="Lexend"/>
                <a:cs typeface="Lexend"/>
                <a:sym typeface="Lexend"/>
              </a:rPr>
              <a:t>casual contact</a:t>
            </a:r>
            <a:r>
              <a:rPr lang="en-GB" sz="1900">
                <a:solidFill>
                  <a:schemeClr val="dk1"/>
                </a:solidFill>
                <a:latin typeface="Lexend"/>
                <a:ea typeface="Lexend"/>
                <a:cs typeface="Lexend"/>
                <a:sym typeface="Lexend"/>
              </a:rPr>
              <a:t> (like shaking hands, hugging or kissing on the cheek)</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sharing food, drinks or eating utensils</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swimming pools or hot tubs</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insect bites or animal bites</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saliva, tears or sweat (unless mixed with blood)</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toilet seats or door handles</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coughing or sneezing</a:t>
            </a:r>
            <a:endParaRPr sz="1900">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living or working with someone who has </a:t>
            </a:r>
            <a:r>
              <a:rPr lang="en-GB" sz="1900" b="1">
                <a:solidFill>
                  <a:schemeClr val="dk1"/>
                </a:solidFill>
                <a:latin typeface="Lexend"/>
                <a:ea typeface="Lexend"/>
                <a:cs typeface="Lexend"/>
                <a:sym typeface="Lexend"/>
              </a:rPr>
              <a:t>HIV</a:t>
            </a:r>
            <a:endParaRPr sz="1900" b="1">
              <a:solidFill>
                <a:schemeClr val="dk1"/>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sharing towels, bedding or clothing.</a:t>
            </a:r>
            <a:endParaRPr sz="19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9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2" name="Google Shape;2702;p213"/>
          <p:cNvSpPr txBox="1">
            <a:spLocks noGrp="1"/>
          </p:cNvSpPr>
          <p:nvPr>
            <p:ph type="title"/>
          </p:nvPr>
        </p:nvSpPr>
        <p:spPr>
          <a:xfrm>
            <a:off x="324000" y="748775"/>
            <a:ext cx="6699000" cy="48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Which type of sexual contact has the highest </a:t>
            </a:r>
            <a:r>
              <a:rPr lang="en-GB" b="1"/>
              <a:t>transmission</a:t>
            </a:r>
            <a:r>
              <a:rPr lang="en-GB"/>
              <a:t> rate for </a:t>
            </a:r>
            <a:r>
              <a:rPr lang="en-GB" b="1"/>
              <a:t>HIV</a:t>
            </a:r>
            <a:r>
              <a:rPr lang="en-GB"/>
              <a:t>?</a:t>
            </a:r>
            <a:endParaRPr/>
          </a:p>
        </p:txBody>
      </p:sp>
      <p:sp>
        <p:nvSpPr>
          <p:cNvPr id="2703" name="Google Shape;2703;p213"/>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protected sexual contact</a:t>
            </a:r>
            <a:endParaRPr/>
          </a:p>
          <a:p>
            <a:pPr marL="0" lvl="0" indent="0" algn="l" rtl="0">
              <a:spcBef>
                <a:spcPts val="1000"/>
              </a:spcBef>
              <a:spcAft>
                <a:spcPts val="1000"/>
              </a:spcAft>
              <a:buNone/>
            </a:pPr>
            <a:endParaRPr/>
          </a:p>
        </p:txBody>
      </p:sp>
      <p:sp>
        <p:nvSpPr>
          <p:cNvPr id="2704" name="Google Shape;2704;p213"/>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unprotected sexual contact</a:t>
            </a:r>
            <a:endParaRPr/>
          </a:p>
          <a:p>
            <a:pPr marL="0" lvl="0" indent="0" algn="l" rtl="0">
              <a:spcBef>
                <a:spcPts val="1000"/>
              </a:spcBef>
              <a:spcAft>
                <a:spcPts val="1000"/>
              </a:spcAft>
              <a:buNone/>
            </a:pPr>
            <a:endParaRPr/>
          </a:p>
        </p:txBody>
      </p:sp>
      <p:sp>
        <p:nvSpPr>
          <p:cNvPr id="2705" name="Google Shape;2705;p213"/>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no difference between them</a:t>
            </a:r>
            <a:endParaRPr/>
          </a:p>
          <a:p>
            <a:pPr marL="0" lvl="0" indent="0" algn="l" rtl="0">
              <a:spcBef>
                <a:spcPts val="1000"/>
              </a:spcBef>
              <a:spcAft>
                <a:spcPts val="1000"/>
              </a:spcAft>
              <a:buNone/>
            </a:pPr>
            <a:endParaRPr/>
          </a:p>
        </p:txBody>
      </p:sp>
      <p:pic>
        <p:nvPicPr>
          <p:cNvPr id="2706" name="Google Shape;2706;p213"/>
          <p:cNvPicPr preferRelativeResize="0"/>
          <p:nvPr/>
        </p:nvPicPr>
        <p:blipFill>
          <a:blip r:embed="rId3">
            <a:alphaModFix/>
          </a:blip>
          <a:stretch>
            <a:fillRect/>
          </a:stretch>
        </p:blipFill>
        <p:spPr>
          <a:xfrm>
            <a:off x="4901558" y="2755125"/>
            <a:ext cx="396000" cy="419100"/>
          </a:xfrm>
          <a:prstGeom prst="rect">
            <a:avLst/>
          </a:prstGeom>
          <a:noFill/>
          <a:ln>
            <a:noFill/>
          </a:ln>
        </p:spPr>
      </p:pic>
      <p:sp>
        <p:nvSpPr>
          <p:cNvPr id="2707" name="Google Shape;2707;p213"/>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1"/>
        <p:cNvGrpSpPr/>
        <p:nvPr/>
      </p:nvGrpSpPr>
      <p:grpSpPr>
        <a:xfrm>
          <a:off x="0" y="0"/>
          <a:ext cx="0" cy="0"/>
          <a:chOff x="0" y="0"/>
          <a:chExt cx="0" cy="0"/>
        </a:xfrm>
      </p:grpSpPr>
      <p:pic>
        <p:nvPicPr>
          <p:cNvPr id="2712" name="Google Shape;2712;p214"/>
          <p:cNvPicPr preferRelativeResize="0"/>
          <p:nvPr/>
        </p:nvPicPr>
        <p:blipFill>
          <a:blip r:embed="rId3">
            <a:alphaModFix/>
          </a:blip>
          <a:stretch>
            <a:fillRect/>
          </a:stretch>
        </p:blipFill>
        <p:spPr>
          <a:xfrm>
            <a:off x="4835727" y="2559075"/>
            <a:ext cx="3306122" cy="2337525"/>
          </a:xfrm>
          <a:prstGeom prst="rect">
            <a:avLst/>
          </a:prstGeom>
          <a:noFill/>
          <a:ln>
            <a:noFill/>
          </a:ln>
        </p:spPr>
      </p:pic>
      <p:pic>
        <p:nvPicPr>
          <p:cNvPr id="2713" name="Google Shape;2713;p214"/>
          <p:cNvPicPr preferRelativeResize="0"/>
          <p:nvPr/>
        </p:nvPicPr>
        <p:blipFill>
          <a:blip r:embed="rId4">
            <a:alphaModFix/>
          </a:blip>
          <a:stretch>
            <a:fillRect/>
          </a:stretch>
        </p:blipFill>
        <p:spPr>
          <a:xfrm flipH="1">
            <a:off x="453027" y="877700"/>
            <a:ext cx="6187848" cy="2970000"/>
          </a:xfrm>
          <a:prstGeom prst="rect">
            <a:avLst/>
          </a:prstGeom>
          <a:noFill/>
          <a:ln>
            <a:noFill/>
          </a:ln>
        </p:spPr>
      </p:pic>
      <p:sp>
        <p:nvSpPr>
          <p:cNvPr id="2714" name="Google Shape;2714;p214"/>
          <p:cNvSpPr txBox="1">
            <a:spLocks noGrp="1"/>
          </p:cNvSpPr>
          <p:nvPr>
            <p:ph type="body" idx="1"/>
          </p:nvPr>
        </p:nvSpPr>
        <p:spPr>
          <a:xfrm>
            <a:off x="525375" y="962400"/>
            <a:ext cx="6115500" cy="30207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2000"/>
              <a:t>Mother-to-child </a:t>
            </a:r>
            <a:r>
              <a:rPr lang="en-GB" sz="2000" b="1"/>
              <a:t>transmission </a:t>
            </a:r>
            <a:r>
              <a:rPr lang="en-GB" sz="2000"/>
              <a:t>can occur during pregnancy, childbirth or breastfeeding, but the chances of this can be reduced with proper medical care. With appropriate treatment during pregnancy, the risk of </a:t>
            </a:r>
            <a:r>
              <a:rPr lang="en-GB" sz="2000" b="1"/>
              <a:t>transmission</a:t>
            </a:r>
            <a:r>
              <a:rPr lang="en-GB" sz="2000"/>
              <a:t> from mother to child can be reduced to less than 1%.</a:t>
            </a:r>
            <a:endParaRPr sz="2000"/>
          </a:p>
        </p:txBody>
      </p:sp>
      <p:sp>
        <p:nvSpPr>
          <p:cNvPr id="2715" name="Google Shape;2715;p214"/>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716" name="Google Shape;2716;p214"/>
          <p:cNvSpPr txBox="1"/>
          <p:nvPr/>
        </p:nvSpPr>
        <p:spPr>
          <a:xfrm>
            <a:off x="3977050" y="403275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Dr Elsie</a:t>
            </a:r>
            <a:endParaRPr sz="1800">
              <a:solidFill>
                <a:schemeClr val="dk1"/>
              </a:solidFill>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215"/>
          <p:cNvSpPr txBox="1">
            <a:spLocks noGrp="1"/>
          </p:cNvSpPr>
          <p:nvPr>
            <p:ph type="body" idx="1"/>
          </p:nvPr>
        </p:nvSpPr>
        <p:spPr>
          <a:xfrm>
            <a:off x="324000" y="810000"/>
            <a:ext cx="6823800" cy="30207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2000"/>
              <a:t>Finding out about </a:t>
            </a:r>
            <a:r>
              <a:rPr lang="en-GB" sz="2000" b="1"/>
              <a:t>HIV</a:t>
            </a:r>
            <a:r>
              <a:rPr lang="en-GB" sz="2000"/>
              <a:t> </a:t>
            </a:r>
            <a:r>
              <a:rPr lang="en-GB" sz="2000">
                <a:solidFill>
                  <a:schemeClr val="accent5"/>
                </a:solidFill>
              </a:rPr>
              <a:t>early</a:t>
            </a:r>
            <a:r>
              <a:rPr lang="en-GB" sz="2000"/>
              <a:t> and starting treatment </a:t>
            </a:r>
            <a:r>
              <a:rPr lang="en-GB" sz="2000">
                <a:solidFill>
                  <a:schemeClr val="accent5"/>
                </a:solidFill>
              </a:rPr>
              <a:t>straight away</a:t>
            </a:r>
            <a:r>
              <a:rPr lang="en-GB" sz="2000"/>
              <a:t> can help stop </a:t>
            </a:r>
            <a:r>
              <a:rPr lang="en-GB" sz="2000" b="1"/>
              <a:t>transmission</a:t>
            </a:r>
            <a:r>
              <a:rPr lang="en-GB" sz="2000"/>
              <a:t>.</a:t>
            </a:r>
            <a:endParaRPr sz="2000"/>
          </a:p>
        </p:txBody>
      </p:sp>
      <p:sp>
        <p:nvSpPr>
          <p:cNvPr id="2722" name="Google Shape;2722;p215"/>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723" name="Google Shape;2723;p215"/>
          <p:cNvSpPr txBox="1"/>
          <p:nvPr/>
        </p:nvSpPr>
        <p:spPr>
          <a:xfrm>
            <a:off x="228600" y="1600200"/>
            <a:ext cx="8351100" cy="287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b="1">
                <a:solidFill>
                  <a:schemeClr val="dk1"/>
                </a:solidFill>
                <a:latin typeface="Lexend"/>
                <a:ea typeface="Lexend"/>
                <a:cs typeface="Lexend"/>
                <a:sym typeface="Lexend"/>
              </a:rPr>
              <a:t>HIV</a:t>
            </a:r>
            <a:r>
              <a:rPr lang="en-GB" sz="2000">
                <a:solidFill>
                  <a:schemeClr val="dk1"/>
                </a:solidFill>
                <a:latin typeface="Lexend"/>
                <a:ea typeface="Lexend"/>
                <a:cs typeface="Lexend"/>
                <a:sym typeface="Lexend"/>
              </a:rPr>
              <a:t> treatment works by lowering the amount of the virus in the body. When someone takes their medication </a:t>
            </a:r>
            <a:r>
              <a:rPr lang="en-GB" sz="2000">
                <a:solidFill>
                  <a:schemeClr val="accent5"/>
                </a:solidFill>
                <a:latin typeface="Lexend"/>
                <a:ea typeface="Lexend"/>
                <a:cs typeface="Lexend"/>
                <a:sym typeface="Lexend"/>
              </a:rPr>
              <a:t>consistently</a:t>
            </a:r>
            <a:r>
              <a:rPr lang="en-GB" sz="2000">
                <a:solidFill>
                  <a:schemeClr val="dk1"/>
                </a:solidFill>
                <a:latin typeface="Lexend"/>
                <a:ea typeface="Lexend"/>
                <a:cs typeface="Lexend"/>
                <a:sym typeface="Lexend"/>
              </a:rPr>
              <a:t>, the virus can become so low that it </a:t>
            </a:r>
            <a:r>
              <a:rPr lang="en-GB" sz="2000">
                <a:solidFill>
                  <a:schemeClr val="accent5"/>
                </a:solidFill>
                <a:latin typeface="Lexend"/>
                <a:ea typeface="Lexend"/>
                <a:cs typeface="Lexend"/>
                <a:sym typeface="Lexend"/>
              </a:rPr>
              <a:t>can’t</a:t>
            </a:r>
            <a:r>
              <a:rPr lang="en-GB" sz="2000">
                <a:solidFill>
                  <a:schemeClr val="dk1"/>
                </a:solidFill>
                <a:latin typeface="Lexend"/>
                <a:ea typeface="Lexend"/>
                <a:cs typeface="Lexend"/>
                <a:sym typeface="Lexend"/>
              </a:rPr>
              <a:t> be passed on during sexual contact.</a:t>
            </a:r>
            <a:endParaRPr sz="2000">
              <a:solidFill>
                <a:schemeClr val="dk1"/>
              </a:solidFill>
              <a:latin typeface="Lexend"/>
              <a:ea typeface="Lexend"/>
              <a:cs typeface="Lexend"/>
              <a:sym typeface="Lexend"/>
            </a:endParaRPr>
          </a:p>
          <a:p>
            <a:pPr marL="0" lvl="0" indent="0" algn="l" rtl="0">
              <a:lnSpc>
                <a:spcPct val="115000"/>
              </a:lnSpc>
              <a:spcBef>
                <a:spcPts val="1000"/>
              </a:spcBef>
              <a:spcAft>
                <a:spcPts val="0"/>
              </a:spcAft>
              <a:buNone/>
            </a:pPr>
            <a:r>
              <a:rPr lang="en-GB" sz="2000">
                <a:solidFill>
                  <a:schemeClr val="dk1"/>
                </a:solidFill>
                <a:latin typeface="Lexend"/>
                <a:ea typeface="Lexend"/>
                <a:cs typeface="Lexend"/>
                <a:sym typeface="Lexend"/>
              </a:rPr>
              <a:t>This is called </a:t>
            </a:r>
            <a:r>
              <a:rPr lang="en-GB" sz="2000">
                <a:solidFill>
                  <a:schemeClr val="accent5"/>
                </a:solidFill>
                <a:latin typeface="Lexend"/>
                <a:ea typeface="Lexend"/>
                <a:cs typeface="Lexend"/>
                <a:sym typeface="Lexend"/>
              </a:rPr>
              <a:t>U=U (Undetectable = Untransmittable)</a:t>
            </a:r>
            <a:r>
              <a:rPr lang="en-GB" sz="2000">
                <a:solidFill>
                  <a:schemeClr val="dk1"/>
                </a:solidFill>
                <a:latin typeface="Lexend"/>
                <a:ea typeface="Lexend"/>
                <a:cs typeface="Lexend"/>
                <a:sym typeface="Lexend"/>
              </a:rPr>
              <a:t>. It’s a proven fact: if the virus is undetectable, it can’t be passed on.</a:t>
            </a:r>
            <a:endParaRPr sz="2000">
              <a:solidFill>
                <a:schemeClr val="dk1"/>
              </a:solidFill>
              <a:latin typeface="Lexend"/>
              <a:ea typeface="Lexend"/>
              <a:cs typeface="Lexend"/>
              <a:sym typeface="Lexend"/>
            </a:endParaRPr>
          </a:p>
          <a:p>
            <a:pPr marL="0" lvl="0" indent="0" algn="l" rtl="0">
              <a:lnSpc>
                <a:spcPct val="115000"/>
              </a:lnSpc>
              <a:spcBef>
                <a:spcPts val="1000"/>
              </a:spcBef>
              <a:spcAft>
                <a:spcPts val="1000"/>
              </a:spcAft>
              <a:buNone/>
            </a:pPr>
            <a:r>
              <a:rPr lang="en-GB" sz="2000">
                <a:solidFill>
                  <a:schemeClr val="dk1"/>
                </a:solidFill>
                <a:latin typeface="Lexend"/>
                <a:ea typeface="Lexend"/>
                <a:cs typeface="Lexend"/>
                <a:sym typeface="Lexend"/>
              </a:rPr>
              <a:t>This helps protect others and also reduces the stigma around </a:t>
            </a:r>
            <a:r>
              <a:rPr lang="en-GB" sz="2000" b="1">
                <a:solidFill>
                  <a:schemeClr val="dk1"/>
                </a:solidFill>
                <a:latin typeface="Lexend"/>
                <a:ea typeface="Lexend"/>
                <a:cs typeface="Lexend"/>
                <a:sym typeface="Lexend"/>
              </a:rPr>
              <a:t>HIV</a:t>
            </a:r>
            <a:r>
              <a:rPr lang="en-GB" sz="2000">
                <a:solidFill>
                  <a:schemeClr val="dk1"/>
                </a:solidFill>
                <a:latin typeface="Lexend"/>
                <a:ea typeface="Lexend"/>
                <a:cs typeface="Lexend"/>
                <a:sym typeface="Lexend"/>
              </a:rPr>
              <a:t>.</a:t>
            </a:r>
            <a:endParaRPr sz="20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7"/>
        <p:cNvGrpSpPr/>
        <p:nvPr/>
      </p:nvGrpSpPr>
      <p:grpSpPr>
        <a:xfrm>
          <a:off x="0" y="0"/>
          <a:ext cx="0" cy="0"/>
          <a:chOff x="0" y="0"/>
          <a:chExt cx="0" cy="0"/>
        </a:xfrm>
      </p:grpSpPr>
      <p:sp>
        <p:nvSpPr>
          <p:cNvPr id="2728" name="Google Shape;2728;p216"/>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Early diagnosis and treatment can greatly reduce the </a:t>
            </a:r>
            <a:r>
              <a:rPr lang="en-GB" b="1"/>
              <a:t>transmission </a:t>
            </a:r>
            <a:r>
              <a:rPr lang="en-GB"/>
              <a:t>rates of </a:t>
            </a:r>
            <a:r>
              <a:rPr lang="en-GB" b="1"/>
              <a:t>HIV</a:t>
            </a:r>
            <a:r>
              <a:rPr lang="en-GB"/>
              <a:t>.</a:t>
            </a:r>
            <a:endParaRPr/>
          </a:p>
          <a:p>
            <a:pPr marL="0" lvl="0" indent="0" algn="l" rtl="0">
              <a:spcBef>
                <a:spcPts val="1000"/>
              </a:spcBef>
              <a:spcAft>
                <a:spcPts val="1000"/>
              </a:spcAft>
              <a:buNone/>
            </a:pPr>
            <a:endParaRPr/>
          </a:p>
        </p:txBody>
      </p:sp>
      <p:pic>
        <p:nvPicPr>
          <p:cNvPr id="2729" name="Google Shape;2729;p216"/>
          <p:cNvPicPr preferRelativeResize="0"/>
          <p:nvPr/>
        </p:nvPicPr>
        <p:blipFill>
          <a:blip r:embed="rId3">
            <a:alphaModFix/>
          </a:blip>
          <a:stretch>
            <a:fillRect/>
          </a:stretch>
        </p:blipFill>
        <p:spPr>
          <a:xfrm>
            <a:off x="3804283" y="2061600"/>
            <a:ext cx="396000" cy="419100"/>
          </a:xfrm>
          <a:prstGeom prst="rect">
            <a:avLst/>
          </a:prstGeom>
          <a:noFill/>
          <a:ln>
            <a:noFill/>
          </a:ln>
        </p:spPr>
      </p:pic>
      <p:sp>
        <p:nvSpPr>
          <p:cNvPr id="2730" name="Google Shape;2730;p216"/>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4"/>
        <p:cNvGrpSpPr/>
        <p:nvPr/>
      </p:nvGrpSpPr>
      <p:grpSpPr>
        <a:xfrm>
          <a:off x="0" y="0"/>
          <a:ext cx="0" cy="0"/>
          <a:chOff x="0" y="0"/>
          <a:chExt cx="0" cy="0"/>
        </a:xfrm>
      </p:grpSpPr>
      <p:sp>
        <p:nvSpPr>
          <p:cNvPr id="2735" name="Google Shape;2735;p217"/>
          <p:cNvSpPr txBox="1">
            <a:spLocks noGrp="1"/>
          </p:cNvSpPr>
          <p:nvPr>
            <p:ph type="body" idx="1"/>
          </p:nvPr>
        </p:nvSpPr>
        <p:spPr>
          <a:xfrm>
            <a:off x="324000" y="759300"/>
            <a:ext cx="8496000" cy="367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t>Fill the gaps in the paragraph to explain how </a:t>
            </a:r>
            <a:r>
              <a:rPr lang="en-GB" sz="2000" b="1"/>
              <a:t>HIV</a:t>
            </a:r>
            <a:r>
              <a:rPr lang="en-GB" sz="2000"/>
              <a:t> </a:t>
            </a:r>
            <a:br>
              <a:rPr lang="en-GB" sz="2000"/>
            </a:br>
            <a:r>
              <a:rPr lang="en-GB" sz="2000"/>
              <a:t>can be </a:t>
            </a:r>
            <a:r>
              <a:rPr lang="en-GB" sz="2000" b="1"/>
              <a:t>transmitted</a:t>
            </a:r>
            <a:r>
              <a:rPr lang="en-GB" sz="2000"/>
              <a:t>:</a:t>
            </a:r>
            <a:endParaRPr sz="2000"/>
          </a:p>
          <a:p>
            <a:pPr marL="0" lvl="0" indent="0" algn="l" rtl="0">
              <a:spcBef>
                <a:spcPts val="1000"/>
              </a:spcBef>
              <a:spcAft>
                <a:spcPts val="0"/>
              </a:spcAft>
              <a:buNone/>
            </a:pPr>
            <a:r>
              <a:rPr lang="en-GB" sz="2000" b="1"/>
              <a:t>Transmission </a:t>
            </a:r>
            <a:r>
              <a:rPr lang="en-GB" sz="2000"/>
              <a:t>rates of </a:t>
            </a:r>
            <a:r>
              <a:rPr lang="en-GB" sz="2000" b="1"/>
              <a:t>HIV </a:t>
            </a:r>
            <a:r>
              <a:rPr lang="en-GB" sz="2000"/>
              <a:t>depend on </a:t>
            </a:r>
            <a:r>
              <a:rPr lang="en-GB" sz="2000" u="sng"/>
              <a:t>_______</a:t>
            </a:r>
            <a:r>
              <a:rPr lang="en-GB" sz="2000"/>
              <a:t> factors, including the type of </a:t>
            </a:r>
            <a:r>
              <a:rPr lang="en-GB" sz="2000" u="sng"/>
              <a:t>_______</a:t>
            </a:r>
            <a:r>
              <a:rPr lang="en-GB" sz="2000"/>
              <a:t> and the presence of other </a:t>
            </a:r>
            <a:r>
              <a:rPr lang="en-GB" sz="2000" u="sng"/>
              <a:t>_______</a:t>
            </a:r>
            <a:r>
              <a:rPr lang="en-GB" sz="2000"/>
              <a:t>. Unprotected sexual contact has an </a:t>
            </a:r>
            <a:r>
              <a:rPr lang="en-GB" sz="2000" u="sng"/>
              <a:t>_______</a:t>
            </a:r>
            <a:r>
              <a:rPr lang="en-GB" sz="2000"/>
              <a:t> </a:t>
            </a:r>
            <a:r>
              <a:rPr lang="en-GB" sz="2000" b="1"/>
              <a:t>transmission </a:t>
            </a:r>
            <a:r>
              <a:rPr lang="en-GB" sz="2000"/>
              <a:t>rate compared to </a:t>
            </a:r>
            <a:r>
              <a:rPr lang="en-GB" sz="2000" u="sng"/>
              <a:t>_______</a:t>
            </a:r>
            <a:r>
              <a:rPr lang="en-GB" sz="2000"/>
              <a:t> sex. Sharing </a:t>
            </a:r>
            <a:r>
              <a:rPr lang="en-GB" sz="2000" u="sng"/>
              <a:t>_______</a:t>
            </a:r>
            <a:r>
              <a:rPr lang="en-GB" sz="2000"/>
              <a:t> and syringes significantly </a:t>
            </a:r>
            <a:r>
              <a:rPr lang="en-GB" sz="2000" u="sng"/>
              <a:t>_______</a:t>
            </a:r>
            <a:r>
              <a:rPr lang="en-GB" sz="2000"/>
              <a:t> the risk of </a:t>
            </a:r>
            <a:r>
              <a:rPr lang="en-GB" sz="2000" b="1"/>
              <a:t>HIV </a:t>
            </a:r>
            <a:r>
              <a:rPr lang="en-GB" sz="2000" u="sng"/>
              <a:t>_______</a:t>
            </a:r>
            <a:r>
              <a:rPr lang="en-GB" sz="2000"/>
              <a:t>. Mother-to-child </a:t>
            </a:r>
            <a:r>
              <a:rPr lang="en-GB" sz="2000" b="1"/>
              <a:t>transmission </a:t>
            </a:r>
            <a:r>
              <a:rPr lang="en-GB" sz="2000"/>
              <a:t>can occur during </a:t>
            </a:r>
            <a:r>
              <a:rPr lang="en-GB" sz="2000" u="sng"/>
              <a:t>_______</a:t>
            </a:r>
            <a:r>
              <a:rPr lang="en-GB" sz="2000"/>
              <a:t>, childbirth or </a:t>
            </a:r>
            <a:r>
              <a:rPr lang="en-GB" sz="2000" u="sng"/>
              <a:t>_______</a:t>
            </a:r>
            <a:r>
              <a:rPr lang="en-GB" sz="2000"/>
              <a:t>, but the chances of this can be reduced with proper </a:t>
            </a:r>
            <a:r>
              <a:rPr lang="en-GB" sz="2000" u="sng"/>
              <a:t>_______</a:t>
            </a:r>
            <a:r>
              <a:rPr lang="en-GB" sz="2000"/>
              <a:t> care. Consistent </a:t>
            </a:r>
            <a:r>
              <a:rPr lang="en-GB" sz="2000" b="1"/>
              <a:t>HIV</a:t>
            </a:r>
            <a:r>
              <a:rPr lang="en-GB" sz="2000"/>
              <a:t> treatment can cause the virus to become undetectable, which is known as </a:t>
            </a:r>
            <a:r>
              <a:rPr lang="en-GB" sz="2000" u="sng"/>
              <a:t>_______</a:t>
            </a:r>
            <a:r>
              <a:rPr lang="en-GB" sz="2000"/>
              <a:t>.</a:t>
            </a:r>
            <a:endParaRPr sz="2000"/>
          </a:p>
          <a:p>
            <a:pPr marL="0" lvl="0" indent="0" algn="l" rtl="0">
              <a:spcBef>
                <a:spcPts val="1000"/>
              </a:spcBef>
              <a:spcAft>
                <a:spcPts val="0"/>
              </a:spcAft>
              <a:buClr>
                <a:schemeClr val="dk1"/>
              </a:buClr>
              <a:buSzPts val="1100"/>
              <a:buFont typeface="Arial"/>
              <a:buNone/>
            </a:pPr>
            <a:endParaRPr sz="2000"/>
          </a:p>
          <a:p>
            <a:pPr marL="0" lvl="0" indent="0" algn="l" rtl="0">
              <a:spcBef>
                <a:spcPts val="1000"/>
              </a:spcBef>
              <a:spcAft>
                <a:spcPts val="1000"/>
              </a:spcAft>
              <a:buNone/>
            </a:pPr>
            <a:endParaRPr sz="2000"/>
          </a:p>
        </p:txBody>
      </p:sp>
      <p:sp>
        <p:nvSpPr>
          <p:cNvPr id="2736" name="Google Shape;2736;p217"/>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How is HIV transmitted?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sp>
        <p:nvSpPr>
          <p:cNvPr id="2741" name="Google Shape;2741;p218"/>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How is HIV transmitted?</a:t>
            </a:r>
            <a:endParaRPr/>
          </a:p>
        </p:txBody>
      </p:sp>
      <p:sp>
        <p:nvSpPr>
          <p:cNvPr id="2742" name="Google Shape;2742;p218"/>
          <p:cNvSpPr txBox="1">
            <a:spLocks noGrp="1"/>
          </p:cNvSpPr>
          <p:nvPr>
            <p:ph type="body" idx="1"/>
          </p:nvPr>
        </p:nvSpPr>
        <p:spPr>
          <a:xfrm>
            <a:off x="324000" y="759300"/>
            <a:ext cx="8237700" cy="367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t>Your completed paragraph could look like this:</a:t>
            </a:r>
            <a:endParaRPr sz="2000"/>
          </a:p>
          <a:p>
            <a:pPr marL="0" lvl="0" indent="0" algn="l" rtl="0">
              <a:spcBef>
                <a:spcPts val="1000"/>
              </a:spcBef>
              <a:spcAft>
                <a:spcPts val="1000"/>
              </a:spcAft>
              <a:buNone/>
            </a:pPr>
            <a:r>
              <a:rPr lang="en-GB" sz="2000" b="1"/>
              <a:t>Transmission </a:t>
            </a:r>
            <a:r>
              <a:rPr lang="en-GB" sz="2000"/>
              <a:t>rates of </a:t>
            </a:r>
            <a:r>
              <a:rPr lang="en-GB" sz="2000" b="1"/>
              <a:t>HIV </a:t>
            </a:r>
            <a:r>
              <a:rPr lang="en-GB" sz="2000"/>
              <a:t>depend on </a:t>
            </a:r>
            <a:r>
              <a:rPr lang="en-GB" sz="2000">
                <a:solidFill>
                  <a:schemeClr val="accent5"/>
                </a:solidFill>
                <a:latin typeface="Kalam"/>
                <a:ea typeface="Kalam"/>
                <a:cs typeface="Kalam"/>
                <a:sym typeface="Kalam"/>
              </a:rPr>
              <a:t>several</a:t>
            </a:r>
            <a:r>
              <a:rPr lang="en-GB" sz="2000">
                <a:latin typeface="Kalam"/>
                <a:ea typeface="Kalam"/>
                <a:cs typeface="Kalam"/>
                <a:sym typeface="Kalam"/>
              </a:rPr>
              <a:t> </a:t>
            </a:r>
            <a:r>
              <a:rPr lang="en-GB" sz="2000"/>
              <a:t>factors, including the type of </a:t>
            </a:r>
            <a:r>
              <a:rPr lang="en-GB" sz="2000">
                <a:solidFill>
                  <a:schemeClr val="accent5"/>
                </a:solidFill>
                <a:latin typeface="Kalam"/>
                <a:ea typeface="Kalam"/>
                <a:cs typeface="Kalam"/>
                <a:sym typeface="Kalam"/>
              </a:rPr>
              <a:t>exposure</a:t>
            </a:r>
            <a:r>
              <a:rPr lang="en-GB" sz="2000">
                <a:latin typeface="Kalam"/>
                <a:ea typeface="Kalam"/>
                <a:cs typeface="Kalam"/>
                <a:sym typeface="Kalam"/>
              </a:rPr>
              <a:t> </a:t>
            </a:r>
            <a:r>
              <a:rPr lang="en-GB" sz="2000"/>
              <a:t>and the presence of other </a:t>
            </a:r>
            <a:r>
              <a:rPr lang="en-GB" sz="2000">
                <a:solidFill>
                  <a:schemeClr val="accent5"/>
                </a:solidFill>
                <a:latin typeface="Kalam"/>
                <a:ea typeface="Kalam"/>
                <a:cs typeface="Kalam"/>
                <a:sym typeface="Kalam"/>
              </a:rPr>
              <a:t>sexually </a:t>
            </a:r>
            <a:r>
              <a:rPr lang="en-GB" sz="2000" b="1">
                <a:solidFill>
                  <a:schemeClr val="accent5"/>
                </a:solidFill>
                <a:latin typeface="Kalam"/>
                <a:ea typeface="Kalam"/>
                <a:cs typeface="Kalam"/>
                <a:sym typeface="Kalam"/>
              </a:rPr>
              <a:t>transmitted</a:t>
            </a:r>
            <a:r>
              <a:rPr lang="en-GB" sz="2000">
                <a:solidFill>
                  <a:schemeClr val="accent5"/>
                </a:solidFill>
                <a:latin typeface="Kalam"/>
                <a:ea typeface="Kalam"/>
                <a:cs typeface="Kalam"/>
                <a:sym typeface="Kalam"/>
              </a:rPr>
              <a:t> infections (STIs)</a:t>
            </a:r>
            <a:r>
              <a:rPr lang="en-GB" sz="2000"/>
              <a:t>. Unprotected sexual contact has an </a:t>
            </a:r>
            <a:r>
              <a:rPr lang="en-GB" sz="2000">
                <a:solidFill>
                  <a:schemeClr val="accent5"/>
                </a:solidFill>
                <a:latin typeface="Kalam"/>
                <a:ea typeface="Kalam"/>
                <a:cs typeface="Kalam"/>
                <a:sym typeface="Kalam"/>
              </a:rPr>
              <a:t>increased</a:t>
            </a:r>
            <a:r>
              <a:rPr lang="en-GB" sz="2000">
                <a:latin typeface="Kalam"/>
                <a:ea typeface="Kalam"/>
                <a:cs typeface="Kalam"/>
                <a:sym typeface="Kalam"/>
              </a:rPr>
              <a:t> </a:t>
            </a:r>
            <a:r>
              <a:rPr lang="en-GB" sz="2000" b="1"/>
              <a:t>transmission </a:t>
            </a:r>
            <a:r>
              <a:rPr lang="en-GB" sz="2000"/>
              <a:t>rate compared to </a:t>
            </a:r>
            <a:r>
              <a:rPr lang="en-GB" sz="2000">
                <a:solidFill>
                  <a:schemeClr val="accent5"/>
                </a:solidFill>
                <a:latin typeface="Kalam"/>
                <a:ea typeface="Kalam"/>
                <a:cs typeface="Kalam"/>
                <a:sym typeface="Kalam"/>
              </a:rPr>
              <a:t>protected </a:t>
            </a:r>
            <a:r>
              <a:rPr lang="en-GB" sz="2000"/>
              <a:t>sex. Sharing </a:t>
            </a:r>
            <a:r>
              <a:rPr lang="en-GB" sz="2000">
                <a:solidFill>
                  <a:schemeClr val="accent5"/>
                </a:solidFill>
                <a:latin typeface="Kalam"/>
                <a:ea typeface="Kalam"/>
                <a:cs typeface="Kalam"/>
                <a:sym typeface="Kalam"/>
              </a:rPr>
              <a:t>needles </a:t>
            </a:r>
            <a:r>
              <a:rPr lang="en-GB" sz="2000"/>
              <a:t>and syringes significantly </a:t>
            </a:r>
            <a:r>
              <a:rPr lang="en-GB" sz="2000">
                <a:solidFill>
                  <a:schemeClr val="accent5"/>
                </a:solidFill>
                <a:latin typeface="Kalam"/>
                <a:ea typeface="Kalam"/>
                <a:cs typeface="Kalam"/>
                <a:sym typeface="Kalam"/>
              </a:rPr>
              <a:t>increases</a:t>
            </a:r>
            <a:r>
              <a:rPr lang="en-GB" sz="2000">
                <a:latin typeface="Kalam"/>
                <a:ea typeface="Kalam"/>
                <a:cs typeface="Kalam"/>
                <a:sym typeface="Kalam"/>
              </a:rPr>
              <a:t> </a:t>
            </a:r>
            <a:r>
              <a:rPr lang="en-GB" sz="2000"/>
              <a:t>the risk of </a:t>
            </a:r>
            <a:r>
              <a:rPr lang="en-GB" sz="2000" b="1"/>
              <a:t>HIV </a:t>
            </a:r>
            <a:r>
              <a:rPr lang="en-GB" sz="2000" b="1">
                <a:solidFill>
                  <a:schemeClr val="accent5"/>
                </a:solidFill>
                <a:latin typeface="Kalam"/>
                <a:ea typeface="Kalam"/>
                <a:cs typeface="Kalam"/>
                <a:sym typeface="Kalam"/>
              </a:rPr>
              <a:t>transmission</a:t>
            </a:r>
            <a:r>
              <a:rPr lang="en-GB" sz="2000"/>
              <a:t>. Mother-to-child </a:t>
            </a:r>
            <a:r>
              <a:rPr lang="en-GB" sz="2000" b="1"/>
              <a:t>transmission </a:t>
            </a:r>
            <a:r>
              <a:rPr lang="en-GB" sz="2000"/>
              <a:t>can occur during </a:t>
            </a:r>
            <a:r>
              <a:rPr lang="en-GB" sz="2000">
                <a:solidFill>
                  <a:schemeClr val="accent5"/>
                </a:solidFill>
                <a:latin typeface="Kalam"/>
                <a:ea typeface="Kalam"/>
                <a:cs typeface="Kalam"/>
                <a:sym typeface="Kalam"/>
              </a:rPr>
              <a:t>pregnancy</a:t>
            </a:r>
            <a:r>
              <a:rPr lang="en-GB" sz="2000"/>
              <a:t>, childbirth or </a:t>
            </a:r>
            <a:r>
              <a:rPr lang="en-GB" sz="2000">
                <a:solidFill>
                  <a:schemeClr val="accent5"/>
                </a:solidFill>
                <a:latin typeface="Kalam"/>
                <a:ea typeface="Kalam"/>
                <a:cs typeface="Kalam"/>
                <a:sym typeface="Kalam"/>
              </a:rPr>
              <a:t>breastfeeding</a:t>
            </a:r>
            <a:r>
              <a:rPr lang="en-GB" sz="2000"/>
              <a:t>, but the chances of this can be reduced with proper </a:t>
            </a:r>
            <a:r>
              <a:rPr lang="en-GB" sz="2000">
                <a:solidFill>
                  <a:schemeClr val="accent5"/>
                </a:solidFill>
                <a:latin typeface="Kalam"/>
                <a:ea typeface="Kalam"/>
                <a:cs typeface="Kalam"/>
                <a:sym typeface="Kalam"/>
              </a:rPr>
              <a:t>medical</a:t>
            </a:r>
            <a:r>
              <a:rPr lang="en-GB" sz="2000"/>
              <a:t> care. Consistent </a:t>
            </a:r>
            <a:r>
              <a:rPr lang="en-GB" sz="2000" b="1"/>
              <a:t>HIV</a:t>
            </a:r>
            <a:r>
              <a:rPr lang="en-GB" sz="2000"/>
              <a:t> treatment can cause the virus to become undetectable, which is known as </a:t>
            </a:r>
            <a:r>
              <a:rPr lang="en-GB" sz="2000">
                <a:solidFill>
                  <a:schemeClr val="accent5"/>
                </a:solidFill>
                <a:latin typeface="Kalam"/>
                <a:ea typeface="Kalam"/>
                <a:cs typeface="Kalam"/>
                <a:sym typeface="Kalam"/>
              </a:rPr>
              <a:t>U=U</a:t>
            </a:r>
            <a:r>
              <a:rPr lang="en-GB" sz="2000"/>
              <a:t>.</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512" name="Google Shape;2512;p192"/>
          <p:cNvGrpSpPr/>
          <p:nvPr/>
        </p:nvGrpSpPr>
        <p:grpSpPr>
          <a:xfrm>
            <a:off x="55778" y="754550"/>
            <a:ext cx="5064622" cy="2944449"/>
            <a:chOff x="55778" y="754550"/>
            <a:chExt cx="5064622" cy="2944449"/>
          </a:xfrm>
        </p:grpSpPr>
        <p:grpSp>
          <p:nvGrpSpPr>
            <p:cNvPr id="2513" name="Google Shape;2513;p192"/>
            <p:cNvGrpSpPr/>
            <p:nvPr/>
          </p:nvGrpSpPr>
          <p:grpSpPr>
            <a:xfrm>
              <a:off x="55778" y="2478149"/>
              <a:ext cx="1111200" cy="1220850"/>
              <a:chOff x="131978" y="2401949"/>
              <a:chExt cx="1111200" cy="1220850"/>
            </a:xfrm>
          </p:grpSpPr>
          <p:pic>
            <p:nvPicPr>
              <p:cNvPr id="2514" name="Google Shape;2514;p192"/>
              <p:cNvPicPr preferRelativeResize="0"/>
              <p:nvPr/>
            </p:nvPicPr>
            <p:blipFill>
              <a:blip r:embed="rId3">
                <a:alphaModFix/>
              </a:blip>
              <a:stretch>
                <a:fillRect/>
              </a:stretch>
            </p:blipFill>
            <p:spPr>
              <a:xfrm>
                <a:off x="323999" y="2401949"/>
                <a:ext cx="727175" cy="952373"/>
              </a:xfrm>
              <a:prstGeom prst="rect">
                <a:avLst/>
              </a:prstGeom>
              <a:noFill/>
              <a:ln>
                <a:noFill/>
              </a:ln>
            </p:spPr>
          </p:pic>
          <p:sp>
            <p:nvSpPr>
              <p:cNvPr id="2515" name="Google Shape;2515;p192"/>
              <p:cNvSpPr txBox="1"/>
              <p:nvPr/>
            </p:nvSpPr>
            <p:spPr>
              <a:xfrm>
                <a:off x="131978" y="3239999"/>
                <a:ext cx="1111200" cy="382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800">
                    <a:latin typeface="Lexend"/>
                    <a:ea typeface="Lexend"/>
                    <a:cs typeface="Lexend"/>
                    <a:sym typeface="Lexend"/>
                  </a:rPr>
                  <a:t>Laura</a:t>
                </a:r>
                <a:endParaRPr sz="1800">
                  <a:latin typeface="Lexend"/>
                  <a:ea typeface="Lexend"/>
                  <a:cs typeface="Lexend"/>
                  <a:sym typeface="Lexend"/>
                </a:endParaRPr>
              </a:p>
            </p:txBody>
          </p:sp>
        </p:grpSp>
        <p:pic>
          <p:nvPicPr>
            <p:cNvPr id="2516" name="Google Shape;2516;p192"/>
            <p:cNvPicPr preferRelativeResize="0"/>
            <p:nvPr/>
          </p:nvPicPr>
          <p:blipFill>
            <a:blip r:embed="rId4">
              <a:alphaModFix/>
            </a:blip>
            <a:stretch>
              <a:fillRect/>
            </a:stretch>
          </p:blipFill>
          <p:spPr>
            <a:xfrm>
              <a:off x="400200" y="754550"/>
              <a:ext cx="4720200" cy="1861599"/>
            </a:xfrm>
            <a:prstGeom prst="rect">
              <a:avLst/>
            </a:prstGeom>
            <a:noFill/>
            <a:ln>
              <a:noFill/>
            </a:ln>
          </p:spPr>
        </p:pic>
        <p:sp>
          <p:nvSpPr>
            <p:cNvPr id="2517" name="Google Shape;2517;p192"/>
            <p:cNvSpPr txBox="1"/>
            <p:nvPr/>
          </p:nvSpPr>
          <p:spPr>
            <a:xfrm>
              <a:off x="557675" y="850437"/>
              <a:ext cx="4443600" cy="1379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600" b="1">
                  <a:solidFill>
                    <a:schemeClr val="dk1"/>
                  </a:solidFill>
                  <a:latin typeface="Lexend"/>
                  <a:ea typeface="Lexend"/>
                  <a:cs typeface="Lexend"/>
                  <a:sym typeface="Lexend"/>
                </a:rPr>
                <a:t>Listen to others</a:t>
              </a:r>
              <a:r>
                <a:rPr lang="en-GB" sz="1600">
                  <a:solidFill>
                    <a:schemeClr val="dk1"/>
                  </a:solidFill>
                  <a:latin typeface="Lexend"/>
                  <a:ea typeface="Lexend"/>
                  <a:cs typeface="Lexend"/>
                  <a:sym typeface="Lexend"/>
                </a:rPr>
                <a:t>. It is okay to disagree with each other, but we should listen properly before making assumptions or deciding how to respond. When disagreeing, challenge the statement not the person.</a:t>
              </a:r>
              <a:endParaRPr sz="1600">
                <a:solidFill>
                  <a:schemeClr val="dk1"/>
                </a:solidFill>
                <a:latin typeface="Lexend"/>
                <a:ea typeface="Lexend"/>
                <a:cs typeface="Lexend"/>
                <a:sym typeface="Lexend"/>
              </a:endParaRPr>
            </a:p>
          </p:txBody>
        </p:sp>
      </p:grpSp>
      <p:grpSp>
        <p:nvGrpSpPr>
          <p:cNvPr id="2518" name="Google Shape;2518;p192"/>
          <p:cNvGrpSpPr/>
          <p:nvPr/>
        </p:nvGrpSpPr>
        <p:grpSpPr>
          <a:xfrm>
            <a:off x="5300801" y="1014550"/>
            <a:ext cx="3767123" cy="3097200"/>
            <a:chOff x="5300801" y="1014550"/>
            <a:chExt cx="3767123" cy="3097200"/>
          </a:xfrm>
        </p:grpSpPr>
        <p:grpSp>
          <p:nvGrpSpPr>
            <p:cNvPr id="2519" name="Google Shape;2519;p192"/>
            <p:cNvGrpSpPr/>
            <p:nvPr/>
          </p:nvGrpSpPr>
          <p:grpSpPr>
            <a:xfrm>
              <a:off x="7837024" y="2727474"/>
              <a:ext cx="1230900" cy="1384276"/>
              <a:chOff x="7818049" y="2586124"/>
              <a:chExt cx="1230900" cy="1384276"/>
            </a:xfrm>
          </p:grpSpPr>
          <p:pic>
            <p:nvPicPr>
              <p:cNvPr id="2520" name="Google Shape;2520;p192"/>
              <p:cNvPicPr preferRelativeResize="0"/>
              <p:nvPr/>
            </p:nvPicPr>
            <p:blipFill>
              <a:blip r:embed="rId5">
                <a:alphaModFix/>
              </a:blip>
              <a:stretch>
                <a:fillRect/>
              </a:stretch>
            </p:blipFill>
            <p:spPr>
              <a:xfrm>
                <a:off x="8088887" y="2586124"/>
                <a:ext cx="788350" cy="1016564"/>
              </a:xfrm>
              <a:prstGeom prst="rect">
                <a:avLst/>
              </a:prstGeom>
              <a:noFill/>
              <a:ln>
                <a:noFill/>
              </a:ln>
            </p:spPr>
          </p:pic>
          <p:sp>
            <p:nvSpPr>
              <p:cNvPr id="2521" name="Google Shape;2521;p192"/>
              <p:cNvSpPr txBox="1"/>
              <p:nvPr/>
            </p:nvSpPr>
            <p:spPr>
              <a:xfrm>
                <a:off x="7818049" y="3525800"/>
                <a:ext cx="1230900" cy="44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800">
                    <a:latin typeface="Lexend"/>
                    <a:ea typeface="Lexend"/>
                    <a:cs typeface="Lexend"/>
                    <a:sym typeface="Lexend"/>
                  </a:rPr>
                  <a:t>Andeep</a:t>
                </a:r>
                <a:endParaRPr sz="1800" b="1">
                  <a:latin typeface="Lexend"/>
                  <a:ea typeface="Lexend"/>
                  <a:cs typeface="Lexend"/>
                  <a:sym typeface="Lexend"/>
                </a:endParaRPr>
              </a:p>
            </p:txBody>
          </p:sp>
        </p:grpSp>
        <p:pic>
          <p:nvPicPr>
            <p:cNvPr id="2522" name="Google Shape;2522;p192"/>
            <p:cNvPicPr preferRelativeResize="0"/>
            <p:nvPr/>
          </p:nvPicPr>
          <p:blipFill>
            <a:blip r:embed="rId6">
              <a:alphaModFix/>
            </a:blip>
            <a:stretch>
              <a:fillRect/>
            </a:stretch>
          </p:blipFill>
          <p:spPr>
            <a:xfrm flipH="1">
              <a:off x="5300801" y="1014550"/>
              <a:ext cx="3519199" cy="1616000"/>
            </a:xfrm>
            <a:prstGeom prst="rect">
              <a:avLst/>
            </a:prstGeom>
            <a:noFill/>
            <a:ln>
              <a:noFill/>
            </a:ln>
          </p:spPr>
        </p:pic>
        <p:sp>
          <p:nvSpPr>
            <p:cNvPr id="2523" name="Google Shape;2523;p192"/>
            <p:cNvSpPr txBox="1"/>
            <p:nvPr/>
          </p:nvSpPr>
          <p:spPr>
            <a:xfrm>
              <a:off x="5458746" y="1113148"/>
              <a:ext cx="3269100" cy="1095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600" b="1">
                  <a:solidFill>
                    <a:schemeClr val="dk1"/>
                  </a:solidFill>
                  <a:latin typeface="Lexend"/>
                  <a:ea typeface="Lexend"/>
                  <a:cs typeface="Lexend"/>
                  <a:sym typeface="Lexend"/>
                </a:rPr>
                <a:t>Respect privacy.</a:t>
              </a:r>
              <a:r>
                <a:rPr lang="en-GB" sz="1600">
                  <a:solidFill>
                    <a:schemeClr val="dk1"/>
                  </a:solidFill>
                  <a:latin typeface="Lexend"/>
                  <a:ea typeface="Lexend"/>
                  <a:cs typeface="Lexend"/>
                  <a:sym typeface="Lexend"/>
                </a:rPr>
                <a:t> We can discuss examples but do not use names or descriptions that identify anyone, including ourselves.</a:t>
              </a:r>
              <a:endParaRPr sz="1800">
                <a:solidFill>
                  <a:schemeClr val="dk1"/>
                </a:solidFill>
                <a:latin typeface="Lexend"/>
                <a:ea typeface="Lexend"/>
                <a:cs typeface="Lexend"/>
                <a:sym typeface="Lexend"/>
              </a:endParaRPr>
            </a:p>
          </p:txBody>
        </p:sp>
      </p:grpSp>
      <p:grpSp>
        <p:nvGrpSpPr>
          <p:cNvPr id="2524" name="Google Shape;2524;p192"/>
          <p:cNvGrpSpPr/>
          <p:nvPr/>
        </p:nvGrpSpPr>
        <p:grpSpPr>
          <a:xfrm>
            <a:off x="400188" y="2686800"/>
            <a:ext cx="3576237" cy="2317623"/>
            <a:chOff x="400188" y="2686800"/>
            <a:chExt cx="3576237" cy="2317623"/>
          </a:xfrm>
        </p:grpSpPr>
        <p:grpSp>
          <p:nvGrpSpPr>
            <p:cNvPr id="2525" name="Google Shape;2525;p192"/>
            <p:cNvGrpSpPr/>
            <p:nvPr/>
          </p:nvGrpSpPr>
          <p:grpSpPr>
            <a:xfrm>
              <a:off x="400188" y="3921825"/>
              <a:ext cx="1822328" cy="1082598"/>
              <a:chOff x="635638" y="3864600"/>
              <a:chExt cx="1822328" cy="1082598"/>
            </a:xfrm>
          </p:grpSpPr>
          <p:pic>
            <p:nvPicPr>
              <p:cNvPr id="2526" name="Google Shape;2526;p192"/>
              <p:cNvPicPr preferRelativeResize="0"/>
              <p:nvPr/>
            </p:nvPicPr>
            <p:blipFill>
              <a:blip r:embed="rId7">
                <a:alphaModFix/>
              </a:blip>
              <a:stretch>
                <a:fillRect/>
              </a:stretch>
            </p:blipFill>
            <p:spPr>
              <a:xfrm>
                <a:off x="635638" y="3864600"/>
                <a:ext cx="727175" cy="895749"/>
              </a:xfrm>
              <a:prstGeom prst="rect">
                <a:avLst/>
              </a:prstGeom>
              <a:noFill/>
              <a:ln>
                <a:noFill/>
              </a:ln>
            </p:spPr>
          </p:pic>
          <p:sp>
            <p:nvSpPr>
              <p:cNvPr id="2527" name="Google Shape;2527;p192"/>
              <p:cNvSpPr txBox="1"/>
              <p:nvPr/>
            </p:nvSpPr>
            <p:spPr>
              <a:xfrm>
                <a:off x="800766" y="4361298"/>
                <a:ext cx="1657200" cy="585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800">
                    <a:latin typeface="Lexend"/>
                    <a:ea typeface="Lexend"/>
                    <a:cs typeface="Lexend"/>
                    <a:sym typeface="Lexend"/>
                  </a:rPr>
                  <a:t>Jacob</a:t>
                </a:r>
                <a:endParaRPr sz="1800" b="1">
                  <a:latin typeface="Lexend"/>
                  <a:ea typeface="Lexend"/>
                  <a:cs typeface="Lexend"/>
                  <a:sym typeface="Lexend"/>
                </a:endParaRPr>
              </a:p>
            </p:txBody>
          </p:sp>
        </p:grpSp>
        <p:pic>
          <p:nvPicPr>
            <p:cNvPr id="2528" name="Google Shape;2528;p192"/>
            <p:cNvPicPr preferRelativeResize="0"/>
            <p:nvPr/>
          </p:nvPicPr>
          <p:blipFill>
            <a:blip r:embed="rId6">
              <a:alphaModFix/>
            </a:blip>
            <a:stretch>
              <a:fillRect/>
            </a:stretch>
          </p:blipFill>
          <p:spPr>
            <a:xfrm>
              <a:off x="1249775" y="2686800"/>
              <a:ext cx="2726649" cy="1881599"/>
            </a:xfrm>
            <a:prstGeom prst="rect">
              <a:avLst/>
            </a:prstGeom>
            <a:noFill/>
            <a:ln>
              <a:noFill/>
            </a:ln>
          </p:spPr>
        </p:pic>
        <p:sp>
          <p:nvSpPr>
            <p:cNvPr id="2529" name="Google Shape;2529;p192"/>
            <p:cNvSpPr txBox="1"/>
            <p:nvPr/>
          </p:nvSpPr>
          <p:spPr>
            <a:xfrm>
              <a:off x="1396625" y="2785525"/>
              <a:ext cx="2480700" cy="1379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600" b="1">
                  <a:solidFill>
                    <a:schemeClr val="dk1"/>
                  </a:solidFill>
                  <a:latin typeface="Lexend"/>
                  <a:ea typeface="Lexend"/>
                  <a:cs typeface="Lexend"/>
                  <a:sym typeface="Lexend"/>
                </a:rPr>
                <a:t>No judgement.</a:t>
              </a:r>
              <a:r>
                <a:rPr lang="en-GB" sz="1600">
                  <a:solidFill>
                    <a:schemeClr val="dk1"/>
                  </a:solidFill>
                  <a:latin typeface="Lexend"/>
                  <a:ea typeface="Lexend"/>
                  <a:cs typeface="Lexend"/>
                  <a:sym typeface="Lexend"/>
                </a:rPr>
                <a:t> We can explore beliefs and misunderstandings about a topic without fear of being judged.</a:t>
              </a:r>
              <a:endParaRPr sz="1600" b="1">
                <a:solidFill>
                  <a:schemeClr val="dk1"/>
                </a:solidFill>
                <a:latin typeface="Lexend"/>
                <a:ea typeface="Lexend"/>
                <a:cs typeface="Lexend"/>
                <a:sym typeface="Lexend"/>
              </a:endParaRPr>
            </a:p>
          </p:txBody>
        </p:sp>
      </p:grpSp>
      <p:grpSp>
        <p:nvGrpSpPr>
          <p:cNvPr id="2530" name="Google Shape;2530;p192"/>
          <p:cNvGrpSpPr/>
          <p:nvPr/>
        </p:nvGrpSpPr>
        <p:grpSpPr>
          <a:xfrm>
            <a:off x="4180774" y="2575075"/>
            <a:ext cx="4000351" cy="2383225"/>
            <a:chOff x="4180774" y="2575075"/>
            <a:chExt cx="4000351" cy="2383225"/>
          </a:xfrm>
        </p:grpSpPr>
        <p:grpSp>
          <p:nvGrpSpPr>
            <p:cNvPr id="2531" name="Google Shape;2531;p192"/>
            <p:cNvGrpSpPr/>
            <p:nvPr/>
          </p:nvGrpSpPr>
          <p:grpSpPr>
            <a:xfrm>
              <a:off x="6572647" y="4017000"/>
              <a:ext cx="1608478" cy="941300"/>
              <a:chOff x="6949647" y="3940800"/>
              <a:chExt cx="1608478" cy="941300"/>
            </a:xfrm>
          </p:grpSpPr>
          <p:pic>
            <p:nvPicPr>
              <p:cNvPr id="2532" name="Google Shape;2532;p192"/>
              <p:cNvPicPr preferRelativeResize="0"/>
              <p:nvPr/>
            </p:nvPicPr>
            <p:blipFill>
              <a:blip r:embed="rId8">
                <a:alphaModFix/>
              </a:blip>
              <a:stretch>
                <a:fillRect/>
              </a:stretch>
            </p:blipFill>
            <p:spPr>
              <a:xfrm>
                <a:off x="7632524" y="3940800"/>
                <a:ext cx="925601" cy="895751"/>
              </a:xfrm>
              <a:prstGeom prst="rect">
                <a:avLst/>
              </a:prstGeom>
              <a:noFill/>
              <a:ln>
                <a:noFill/>
              </a:ln>
            </p:spPr>
          </p:pic>
          <p:sp>
            <p:nvSpPr>
              <p:cNvPr id="2533" name="Google Shape;2533;p192"/>
              <p:cNvSpPr txBox="1"/>
              <p:nvPr/>
            </p:nvSpPr>
            <p:spPr>
              <a:xfrm>
                <a:off x="6949647" y="4437500"/>
                <a:ext cx="866700" cy="44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800">
                    <a:latin typeface="Lexend"/>
                    <a:ea typeface="Lexend"/>
                    <a:cs typeface="Lexend"/>
                    <a:sym typeface="Lexend"/>
                  </a:rPr>
                  <a:t>Izzy</a:t>
                </a:r>
                <a:endParaRPr sz="1800" b="1">
                  <a:latin typeface="Lexend"/>
                  <a:ea typeface="Lexend"/>
                  <a:cs typeface="Lexend"/>
                  <a:sym typeface="Lexend"/>
                </a:endParaRPr>
              </a:p>
            </p:txBody>
          </p:sp>
        </p:grpSp>
        <p:pic>
          <p:nvPicPr>
            <p:cNvPr id="2534" name="Google Shape;2534;p192"/>
            <p:cNvPicPr preferRelativeResize="0"/>
            <p:nvPr/>
          </p:nvPicPr>
          <p:blipFill>
            <a:blip r:embed="rId6">
              <a:alphaModFix/>
            </a:blip>
            <a:stretch>
              <a:fillRect/>
            </a:stretch>
          </p:blipFill>
          <p:spPr>
            <a:xfrm flipH="1">
              <a:off x="4180774" y="2575075"/>
              <a:ext cx="3312101" cy="1799999"/>
            </a:xfrm>
            <a:prstGeom prst="rect">
              <a:avLst/>
            </a:prstGeom>
            <a:noFill/>
            <a:ln>
              <a:noFill/>
            </a:ln>
          </p:spPr>
        </p:pic>
        <p:sp>
          <p:nvSpPr>
            <p:cNvPr id="2535" name="Google Shape;2535;p192"/>
            <p:cNvSpPr txBox="1"/>
            <p:nvPr/>
          </p:nvSpPr>
          <p:spPr>
            <a:xfrm>
              <a:off x="4276075" y="2630549"/>
              <a:ext cx="3101100" cy="1379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600" b="1">
                  <a:solidFill>
                    <a:schemeClr val="dk1"/>
                  </a:solidFill>
                  <a:latin typeface="Lexend"/>
                  <a:ea typeface="Lexend"/>
                  <a:cs typeface="Lexend"/>
                  <a:sym typeface="Lexend"/>
                </a:rPr>
                <a:t>Choose level of participation. </a:t>
              </a:r>
              <a:r>
                <a:rPr lang="en-GB" sz="1600">
                  <a:solidFill>
                    <a:schemeClr val="dk1"/>
                  </a:solidFill>
                  <a:latin typeface="Lexend"/>
                  <a:ea typeface="Lexend"/>
                  <a:cs typeface="Lexend"/>
                  <a:sym typeface="Lexend"/>
                </a:rPr>
                <a:t>Everyone has the right to choose not to answer a question or join discussion. We never put anyone ‘on the spot’.</a:t>
              </a:r>
              <a:endParaRPr sz="1600" b="1">
                <a:solidFill>
                  <a:schemeClr val="dk1"/>
                </a:solidFill>
                <a:latin typeface="Lexend"/>
                <a:ea typeface="Lexend"/>
                <a:cs typeface="Lexend"/>
                <a:sym typeface="Lexe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2747" name="Google Shape;2747;p219"/>
          <p:cNvSpPr txBox="1">
            <a:spLocks noGrp="1"/>
          </p:cNvSpPr>
          <p:nvPr>
            <p:ph type="title"/>
          </p:nvPr>
        </p:nvSpPr>
        <p:spPr>
          <a:xfrm>
            <a:off x="1225200" y="1779713"/>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 </a:t>
            </a:r>
            <a:endParaRPr/>
          </a:p>
        </p:txBody>
      </p:sp>
      <p:sp>
        <p:nvSpPr>
          <p:cNvPr id="2748" name="Google Shape;2748;p219"/>
          <p:cNvSpPr txBox="1">
            <a:spLocks noGrp="1"/>
          </p:cNvSpPr>
          <p:nvPr>
            <p:ph type="title" idx="2"/>
          </p:nvPr>
        </p:nvSpPr>
        <p:spPr>
          <a:xfrm>
            <a:off x="1225200" y="2804800"/>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749" name="Google Shape;2749;p219"/>
          <p:cNvSpPr txBox="1">
            <a:spLocks noGrp="1"/>
          </p:cNvSpPr>
          <p:nvPr>
            <p:ph type="title" idx="3"/>
          </p:nvPr>
        </p:nvSpPr>
        <p:spPr>
          <a:xfrm>
            <a:off x="1225200" y="3739189"/>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750" name="Google Shape;2750;p219"/>
          <p:cNvSpPr txBox="1">
            <a:spLocks noGrp="1"/>
          </p:cNvSpPr>
          <p:nvPr>
            <p:ph type="title" idx="4"/>
          </p:nvPr>
        </p:nvSpPr>
        <p:spPr>
          <a:xfrm>
            <a:off x="324000" y="657600"/>
            <a:ext cx="5741400" cy="61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a:t>Human immunodeficiency virus (HIV)</a:t>
            </a:r>
            <a:endParaRPr sz="2200"/>
          </a:p>
          <a:p>
            <a:pPr marL="0" lvl="0" indent="0" algn="l" rtl="0">
              <a:spcBef>
                <a:spcPts val="0"/>
              </a:spcBef>
              <a:spcAft>
                <a:spcPts val="0"/>
              </a:spcAft>
              <a:buNone/>
            </a:pPr>
            <a:endParaRPr/>
          </a:p>
        </p:txBody>
      </p:sp>
      <p:pic>
        <p:nvPicPr>
          <p:cNvPr id="2751" name="Google Shape;2751;p219"/>
          <p:cNvPicPr preferRelativeResize="0"/>
          <p:nvPr/>
        </p:nvPicPr>
        <p:blipFill>
          <a:blip r:embed="rId3">
            <a:alphaModFix/>
          </a:blip>
          <a:stretch>
            <a:fillRect/>
          </a:stretch>
        </p:blipFill>
        <p:spPr>
          <a:xfrm>
            <a:off x="421900" y="3700475"/>
            <a:ext cx="450575" cy="446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5"/>
        <p:cNvGrpSpPr/>
        <p:nvPr/>
      </p:nvGrpSpPr>
      <p:grpSpPr>
        <a:xfrm>
          <a:off x="0" y="0"/>
          <a:ext cx="0" cy="0"/>
          <a:chOff x="0" y="0"/>
          <a:chExt cx="0" cy="0"/>
        </a:xfrm>
      </p:grpSpPr>
      <p:sp>
        <p:nvSpPr>
          <p:cNvPr id="2756" name="Google Shape;2756;p220"/>
          <p:cNvSpPr txBox="1">
            <a:spLocks noGrp="1"/>
          </p:cNvSpPr>
          <p:nvPr>
            <p:ph type="body" idx="1"/>
          </p:nvPr>
        </p:nvSpPr>
        <p:spPr>
          <a:xfrm>
            <a:off x="324000" y="810000"/>
            <a:ext cx="8397000" cy="339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900"/>
              <a:t>There are ways to prevent the spread of </a:t>
            </a:r>
            <a:r>
              <a:rPr lang="en-GB" sz="1900" b="1"/>
              <a:t>HIV</a:t>
            </a:r>
            <a:r>
              <a:rPr lang="en-GB" sz="1900"/>
              <a:t>, such as: </a:t>
            </a:r>
            <a:endParaRPr sz="1900"/>
          </a:p>
          <a:p>
            <a:pPr marL="457200" lvl="0" indent="-349250" algn="l" rtl="0">
              <a:spcBef>
                <a:spcPts val="1000"/>
              </a:spcBef>
              <a:spcAft>
                <a:spcPts val="0"/>
              </a:spcAft>
              <a:buSzPts val="1900"/>
              <a:buChar char="●"/>
            </a:pPr>
            <a:r>
              <a:rPr lang="en-GB" sz="1900"/>
              <a:t>using condoms during sexual contact </a:t>
            </a:r>
            <a:endParaRPr sz="1900"/>
          </a:p>
          <a:p>
            <a:pPr marL="457200" lvl="0" indent="-349250" algn="l" rtl="0">
              <a:spcBef>
                <a:spcPts val="1000"/>
              </a:spcBef>
              <a:spcAft>
                <a:spcPts val="0"/>
              </a:spcAft>
              <a:buSzPts val="1900"/>
              <a:buChar char="●"/>
            </a:pPr>
            <a:r>
              <a:rPr lang="en-GB" sz="1900">
                <a:solidFill>
                  <a:schemeClr val="accent2"/>
                </a:solidFill>
              </a:rPr>
              <a:t>not</a:t>
            </a:r>
            <a:r>
              <a:rPr lang="en-GB" sz="1900"/>
              <a:t> sharing needles and syringes</a:t>
            </a:r>
            <a:endParaRPr sz="1900"/>
          </a:p>
          <a:p>
            <a:pPr marL="457200" lvl="0" indent="-349250" algn="l" rtl="0">
              <a:spcBef>
                <a:spcPts val="1000"/>
              </a:spcBef>
              <a:spcAft>
                <a:spcPts val="0"/>
              </a:spcAft>
              <a:buSzPts val="1900"/>
              <a:buChar char="●"/>
            </a:pPr>
            <a:r>
              <a:rPr lang="en-GB" sz="1900"/>
              <a:t>taking the medication </a:t>
            </a:r>
            <a:r>
              <a:rPr lang="en-GB" sz="1900">
                <a:solidFill>
                  <a:schemeClr val="accent2"/>
                </a:solidFill>
              </a:rPr>
              <a:t>Pre-exposure Prophylaxis (PrEP)</a:t>
            </a:r>
            <a:endParaRPr sz="1900">
              <a:solidFill>
                <a:schemeClr val="accent2"/>
              </a:solidFill>
            </a:endParaRPr>
          </a:p>
          <a:p>
            <a:pPr marL="457200" lvl="0" indent="-349250" algn="l" rtl="0">
              <a:spcBef>
                <a:spcPts val="1000"/>
              </a:spcBef>
              <a:spcAft>
                <a:spcPts val="0"/>
              </a:spcAft>
              <a:buSzPts val="1900"/>
              <a:buChar char="●"/>
            </a:pPr>
            <a:r>
              <a:rPr lang="en-GB" sz="1900"/>
              <a:t>taking the medication </a:t>
            </a:r>
            <a:r>
              <a:rPr lang="en-GB" sz="1900">
                <a:solidFill>
                  <a:schemeClr val="accent2"/>
                </a:solidFill>
              </a:rPr>
              <a:t>Post exposure Prophylaxis (PEP)</a:t>
            </a:r>
            <a:endParaRPr sz="1900">
              <a:solidFill>
                <a:schemeClr val="accent2"/>
              </a:solidFill>
            </a:endParaRPr>
          </a:p>
          <a:p>
            <a:pPr marL="0" lvl="0" indent="0" algn="l" rtl="0">
              <a:spcBef>
                <a:spcPts val="1000"/>
              </a:spcBef>
              <a:spcAft>
                <a:spcPts val="1000"/>
              </a:spcAft>
              <a:buNone/>
            </a:pPr>
            <a:r>
              <a:rPr lang="en-GB" sz="1900"/>
              <a:t>Having </a:t>
            </a:r>
            <a:r>
              <a:rPr lang="en-GB" sz="1900">
                <a:solidFill>
                  <a:schemeClr val="accent2"/>
                </a:solidFill>
              </a:rPr>
              <a:t>regular </a:t>
            </a:r>
            <a:r>
              <a:rPr lang="en-GB" sz="1900" b="1">
                <a:solidFill>
                  <a:schemeClr val="accent2"/>
                </a:solidFill>
              </a:rPr>
              <a:t>HIV </a:t>
            </a:r>
            <a:r>
              <a:rPr lang="en-GB" sz="1900">
                <a:solidFill>
                  <a:schemeClr val="accent2"/>
                </a:solidFill>
              </a:rPr>
              <a:t>tests</a:t>
            </a:r>
            <a:r>
              <a:rPr lang="en-GB" sz="1900"/>
              <a:t> also helps stop the spread. This is known as</a:t>
            </a:r>
            <a:r>
              <a:rPr lang="en-GB" sz="1900">
                <a:solidFill>
                  <a:schemeClr val="accent2"/>
                </a:solidFill>
              </a:rPr>
              <a:t> ‘knowing your status’</a:t>
            </a:r>
            <a:r>
              <a:rPr lang="en-GB" sz="1900"/>
              <a:t>, which means finding out whether someone has </a:t>
            </a:r>
            <a:r>
              <a:rPr lang="en-GB" sz="1900" b="1"/>
              <a:t>HIV</a:t>
            </a:r>
            <a:r>
              <a:rPr lang="en-GB" sz="1900"/>
              <a:t>. If the virus is found early, treatment can begin straight away; helping protect the person’s health and prevent </a:t>
            </a:r>
            <a:r>
              <a:rPr lang="en-GB" sz="1900" b="1"/>
              <a:t>HIV</a:t>
            </a:r>
            <a:r>
              <a:rPr lang="en-GB" sz="1900"/>
              <a:t> from being passed on to others.</a:t>
            </a:r>
            <a:endParaRPr sz="1900"/>
          </a:p>
        </p:txBody>
      </p:sp>
      <p:sp>
        <p:nvSpPr>
          <p:cNvPr id="2757" name="Google Shape;2757;p22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1"/>
        <p:cNvGrpSpPr/>
        <p:nvPr/>
      </p:nvGrpSpPr>
      <p:grpSpPr>
        <a:xfrm>
          <a:off x="0" y="0"/>
          <a:ext cx="0" cy="0"/>
          <a:chOff x="0" y="0"/>
          <a:chExt cx="0" cy="0"/>
        </a:xfrm>
      </p:grpSpPr>
      <p:sp>
        <p:nvSpPr>
          <p:cNvPr id="2762" name="Google Shape;2762;p221"/>
          <p:cNvSpPr txBox="1">
            <a:spLocks noGrp="1"/>
          </p:cNvSpPr>
          <p:nvPr>
            <p:ph type="body" idx="1"/>
          </p:nvPr>
        </p:nvSpPr>
        <p:spPr>
          <a:xfrm>
            <a:off x="324000" y="771053"/>
            <a:ext cx="8149500" cy="36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t>PrEP is a medicine taken </a:t>
            </a:r>
            <a:r>
              <a:rPr lang="en-GB" sz="2000">
                <a:solidFill>
                  <a:schemeClr val="accent2"/>
                </a:solidFill>
              </a:rPr>
              <a:t>before</a:t>
            </a:r>
            <a:r>
              <a:rPr lang="en-GB" sz="2000"/>
              <a:t> sexual contact to </a:t>
            </a:r>
            <a:br>
              <a:rPr lang="en-GB" sz="2000"/>
            </a:br>
            <a:r>
              <a:rPr lang="en-GB" sz="2000"/>
              <a:t>protect against </a:t>
            </a:r>
            <a:r>
              <a:rPr lang="en-GB" sz="2000" b="1"/>
              <a:t>HIV</a:t>
            </a:r>
            <a:r>
              <a:rPr lang="en-GB" sz="2000"/>
              <a:t>.</a:t>
            </a:r>
            <a:endParaRPr sz="2000"/>
          </a:p>
          <a:p>
            <a:pPr marL="0" lvl="0" indent="0" algn="l" rtl="0">
              <a:spcBef>
                <a:spcPts val="1000"/>
              </a:spcBef>
              <a:spcAft>
                <a:spcPts val="0"/>
              </a:spcAft>
              <a:buNone/>
            </a:pPr>
            <a:r>
              <a:rPr lang="en-GB" sz="2000"/>
              <a:t>It’s for people who </a:t>
            </a:r>
            <a:r>
              <a:rPr lang="en-GB" sz="2000">
                <a:solidFill>
                  <a:schemeClr val="accent2"/>
                </a:solidFill>
              </a:rPr>
              <a:t>don’t</a:t>
            </a:r>
            <a:r>
              <a:rPr lang="en-GB" sz="2000"/>
              <a:t> have </a:t>
            </a:r>
            <a:r>
              <a:rPr lang="en-GB" sz="2000" b="1"/>
              <a:t>HIV</a:t>
            </a:r>
            <a:r>
              <a:rPr lang="en-GB" sz="2000"/>
              <a:t> but may be at higher risk of getting it.</a:t>
            </a:r>
            <a:endParaRPr sz="2000"/>
          </a:p>
          <a:p>
            <a:pPr marL="457200" lvl="0" indent="-355600" algn="l" rtl="0">
              <a:spcBef>
                <a:spcPts val="1200"/>
              </a:spcBef>
              <a:spcAft>
                <a:spcPts val="0"/>
              </a:spcAft>
              <a:buSzPts val="2000"/>
              <a:buFont typeface="Arial"/>
              <a:buChar char="●"/>
            </a:pPr>
            <a:r>
              <a:rPr lang="en-GB" sz="2000"/>
              <a:t>It lowers the chance of getting </a:t>
            </a:r>
            <a:r>
              <a:rPr lang="en-GB" sz="2000" b="1"/>
              <a:t>HIV</a:t>
            </a:r>
            <a:r>
              <a:rPr lang="en-GB" sz="2000"/>
              <a:t> from sexual contact by around 99% when taken correctly.</a:t>
            </a:r>
            <a:endParaRPr sz="2000"/>
          </a:p>
          <a:p>
            <a:pPr marL="457200" lvl="0" indent="-355600" algn="l" rtl="0">
              <a:spcBef>
                <a:spcPts val="0"/>
              </a:spcBef>
              <a:spcAft>
                <a:spcPts val="0"/>
              </a:spcAft>
              <a:buSzPts val="2000"/>
              <a:buFont typeface="Arial"/>
              <a:buChar char="●"/>
            </a:pPr>
            <a:r>
              <a:rPr lang="en-GB" sz="2000"/>
              <a:t>It’s important to note that it </a:t>
            </a:r>
            <a:r>
              <a:rPr lang="en-GB" sz="2000">
                <a:solidFill>
                  <a:schemeClr val="accent2"/>
                </a:solidFill>
              </a:rPr>
              <a:t>doesn’t</a:t>
            </a:r>
            <a:r>
              <a:rPr lang="en-GB" sz="2000"/>
              <a:t> protect against other STIs.</a:t>
            </a:r>
            <a:endParaRPr sz="2000"/>
          </a:p>
          <a:p>
            <a:pPr marL="0" lvl="0" indent="0" algn="l" rtl="0">
              <a:spcBef>
                <a:spcPts val="1200"/>
              </a:spcBef>
              <a:spcAft>
                <a:spcPts val="0"/>
              </a:spcAft>
              <a:buClr>
                <a:schemeClr val="dk1"/>
              </a:buClr>
              <a:buSzPts val="1100"/>
              <a:buFont typeface="Arial"/>
              <a:buNone/>
            </a:pPr>
            <a:r>
              <a:rPr lang="en-GB" sz="2000"/>
              <a:t>PrEP is </a:t>
            </a:r>
            <a:r>
              <a:rPr lang="en-GB" sz="2000">
                <a:solidFill>
                  <a:schemeClr val="accent2"/>
                </a:solidFill>
              </a:rPr>
              <a:t>freely</a:t>
            </a:r>
            <a:r>
              <a:rPr lang="en-GB" sz="2000"/>
              <a:t> available from NHS sexual health clinics after a health check.</a:t>
            </a:r>
            <a:endParaRPr sz="2000"/>
          </a:p>
          <a:p>
            <a:pPr marL="0" lvl="0" indent="0" algn="l" rtl="0">
              <a:spcBef>
                <a:spcPts val="1200"/>
              </a:spcBef>
              <a:spcAft>
                <a:spcPts val="1000"/>
              </a:spcAft>
              <a:buNone/>
            </a:pPr>
            <a:endParaRPr sz="2000"/>
          </a:p>
        </p:txBody>
      </p:sp>
      <p:sp>
        <p:nvSpPr>
          <p:cNvPr id="2763" name="Google Shape;2763;p221"/>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sp>
        <p:nvSpPr>
          <p:cNvPr id="2768" name="Google Shape;2768;p222"/>
          <p:cNvSpPr txBox="1">
            <a:spLocks noGrp="1"/>
          </p:cNvSpPr>
          <p:nvPr>
            <p:ph type="body" idx="1"/>
          </p:nvPr>
        </p:nvSpPr>
        <p:spPr>
          <a:xfrm>
            <a:off x="324000" y="782806"/>
            <a:ext cx="8237700" cy="302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900"/>
              <a:t>PEP is a medicine taken </a:t>
            </a:r>
            <a:r>
              <a:rPr lang="en-GB" sz="1900">
                <a:solidFill>
                  <a:schemeClr val="accent2"/>
                </a:solidFill>
              </a:rPr>
              <a:t>after</a:t>
            </a:r>
            <a:r>
              <a:rPr lang="en-GB" sz="1900"/>
              <a:t> possible exposure to </a:t>
            </a:r>
            <a:r>
              <a:rPr lang="en-GB" sz="1900" b="1"/>
              <a:t>HIV</a:t>
            </a:r>
            <a:r>
              <a:rPr lang="en-GB" sz="1900"/>
              <a:t>. </a:t>
            </a:r>
            <a:endParaRPr sz="1900"/>
          </a:p>
          <a:p>
            <a:pPr marL="0" lvl="0" indent="0" algn="l" rtl="0">
              <a:spcBef>
                <a:spcPts val="1000"/>
              </a:spcBef>
              <a:spcAft>
                <a:spcPts val="0"/>
              </a:spcAft>
              <a:buNone/>
            </a:pPr>
            <a:r>
              <a:rPr lang="en-GB" sz="1900"/>
              <a:t>For example, after unprotected sexual contact or a needlestick injury.</a:t>
            </a:r>
            <a:endParaRPr sz="1900"/>
          </a:p>
          <a:p>
            <a:pPr marL="457200" lvl="0" indent="-349250" algn="l" rtl="0">
              <a:spcBef>
                <a:spcPts val="1200"/>
              </a:spcBef>
              <a:spcAft>
                <a:spcPts val="0"/>
              </a:spcAft>
              <a:buSzPts val="1900"/>
              <a:buFont typeface="Arial"/>
              <a:buChar char="●"/>
            </a:pPr>
            <a:r>
              <a:rPr lang="en-GB" sz="1900"/>
              <a:t>You </a:t>
            </a:r>
            <a:r>
              <a:rPr lang="en-GB" sz="1900">
                <a:solidFill>
                  <a:schemeClr val="accent2"/>
                </a:solidFill>
              </a:rPr>
              <a:t>must</a:t>
            </a:r>
            <a:r>
              <a:rPr lang="en-GB" sz="1900"/>
              <a:t> start it </a:t>
            </a:r>
            <a:r>
              <a:rPr lang="en-GB" sz="1900">
                <a:solidFill>
                  <a:schemeClr val="accent2"/>
                </a:solidFill>
              </a:rPr>
              <a:t>within 72 hours</a:t>
            </a:r>
            <a:r>
              <a:rPr lang="en-GB" sz="1900"/>
              <a:t> (three days); the sooner, the better.</a:t>
            </a:r>
            <a:endParaRPr sz="1900"/>
          </a:p>
          <a:p>
            <a:pPr marL="457200" lvl="0" indent="-349250" algn="l" rtl="0">
              <a:spcBef>
                <a:spcPts val="0"/>
              </a:spcBef>
              <a:spcAft>
                <a:spcPts val="0"/>
              </a:spcAft>
              <a:buSzPts val="1900"/>
              <a:buFont typeface="Arial"/>
              <a:buChar char="●"/>
            </a:pPr>
            <a:r>
              <a:rPr lang="en-GB" sz="1900"/>
              <a:t>It’s a four-week course of tablets taken daily.</a:t>
            </a:r>
            <a:endParaRPr sz="1900"/>
          </a:p>
          <a:p>
            <a:pPr marL="457200" lvl="0" indent="-349250" algn="l" rtl="0">
              <a:spcBef>
                <a:spcPts val="0"/>
              </a:spcBef>
              <a:spcAft>
                <a:spcPts val="0"/>
              </a:spcAft>
              <a:buSzPts val="1900"/>
              <a:buFont typeface="Arial"/>
              <a:buChar char="●"/>
            </a:pPr>
            <a:r>
              <a:rPr lang="en-GB" sz="1900"/>
              <a:t>PEP is </a:t>
            </a:r>
            <a:r>
              <a:rPr lang="en-GB" sz="1900">
                <a:solidFill>
                  <a:schemeClr val="accent2"/>
                </a:solidFill>
              </a:rPr>
              <a:t>not</a:t>
            </a:r>
            <a:r>
              <a:rPr lang="en-GB" sz="1900"/>
              <a:t> guaranteed to work, so it’s used in </a:t>
            </a:r>
            <a:r>
              <a:rPr lang="en-GB" sz="1900">
                <a:solidFill>
                  <a:schemeClr val="accent2"/>
                </a:solidFill>
              </a:rPr>
              <a:t>emergencies only</a:t>
            </a:r>
            <a:r>
              <a:rPr lang="en-GB" sz="1900"/>
              <a:t>.</a:t>
            </a:r>
            <a:endParaRPr sz="1900"/>
          </a:p>
          <a:p>
            <a:pPr marL="0" lvl="0" indent="0" algn="l" rtl="0">
              <a:spcBef>
                <a:spcPts val="1200"/>
              </a:spcBef>
              <a:spcAft>
                <a:spcPts val="0"/>
              </a:spcAft>
              <a:buClr>
                <a:schemeClr val="dk1"/>
              </a:buClr>
              <a:buSzPts val="1100"/>
              <a:buFont typeface="Arial"/>
              <a:buNone/>
            </a:pPr>
            <a:r>
              <a:rPr lang="en-GB" sz="1900"/>
              <a:t>PEP can be accessed through NHS sexual health clinic or A&amp;E in some cases.</a:t>
            </a:r>
            <a:endParaRPr sz="1900"/>
          </a:p>
          <a:p>
            <a:pPr marL="0" lvl="0" indent="0" algn="l" rtl="0">
              <a:spcBef>
                <a:spcPts val="1200"/>
              </a:spcBef>
              <a:spcAft>
                <a:spcPts val="0"/>
              </a:spcAft>
              <a:buClr>
                <a:schemeClr val="dk1"/>
              </a:buClr>
              <a:buSzPts val="1100"/>
              <a:buFont typeface="Arial"/>
              <a:buNone/>
            </a:pPr>
            <a:r>
              <a:rPr lang="en-GB" sz="1900"/>
              <a:t>Both PrEP and PEP are usually </a:t>
            </a:r>
            <a:r>
              <a:rPr lang="en-GB" sz="1900">
                <a:solidFill>
                  <a:schemeClr val="accent2"/>
                </a:solidFill>
              </a:rPr>
              <a:t>not</a:t>
            </a:r>
            <a:r>
              <a:rPr lang="en-GB" sz="1900"/>
              <a:t> issued by GPs or by pharmacies in most places in the UK. </a:t>
            </a:r>
            <a:endParaRPr sz="1900"/>
          </a:p>
          <a:p>
            <a:pPr marL="0" lvl="0" indent="0" algn="l" rtl="0">
              <a:spcBef>
                <a:spcPts val="1200"/>
              </a:spcBef>
              <a:spcAft>
                <a:spcPts val="1000"/>
              </a:spcAft>
              <a:buNone/>
            </a:pPr>
            <a:endParaRPr sz="1900"/>
          </a:p>
        </p:txBody>
      </p:sp>
      <p:sp>
        <p:nvSpPr>
          <p:cNvPr id="2769" name="Google Shape;2769;p222"/>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sp>
        <p:nvSpPr>
          <p:cNvPr id="2774" name="Google Shape;2774;p223"/>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Complete the sentence with the missing words:</a:t>
            </a:r>
            <a:endParaRPr/>
          </a:p>
          <a:p>
            <a:pPr marL="0" lvl="0" indent="0" algn="l" rtl="0">
              <a:spcBef>
                <a:spcPts val="1000"/>
              </a:spcBef>
              <a:spcAft>
                <a:spcPts val="1000"/>
              </a:spcAft>
              <a:buClr>
                <a:schemeClr val="dk1"/>
              </a:buClr>
              <a:buSzPts val="1100"/>
              <a:buFont typeface="Arial"/>
              <a:buNone/>
            </a:pPr>
            <a:r>
              <a:rPr lang="en-GB"/>
              <a:t>PrEP is a medicine taken _____ sexual contact to protect against </a:t>
            </a:r>
            <a:r>
              <a:rPr lang="en-GB" b="1"/>
              <a:t>HIV</a:t>
            </a:r>
            <a:r>
              <a:rPr lang="en-GB"/>
              <a:t> whilst _____ is a medicine taken after possible exposure to </a:t>
            </a:r>
            <a:r>
              <a:rPr lang="en-GB" b="1"/>
              <a:t>HIV</a:t>
            </a:r>
            <a:r>
              <a:rPr lang="en-GB"/>
              <a:t>.</a:t>
            </a:r>
            <a:endParaRPr/>
          </a:p>
        </p:txBody>
      </p:sp>
      <p:sp>
        <p:nvSpPr>
          <p:cNvPr id="2775" name="Google Shape;2775;p223"/>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776" name="Google Shape;2776;p223"/>
          <p:cNvSpPr txBox="1"/>
          <p:nvPr/>
        </p:nvSpPr>
        <p:spPr>
          <a:xfrm>
            <a:off x="3050745" y="1183850"/>
            <a:ext cx="1009200" cy="3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chemeClr val="accent2"/>
                </a:solidFill>
                <a:latin typeface="Kalam"/>
                <a:ea typeface="Kalam"/>
                <a:cs typeface="Kalam"/>
                <a:sym typeface="Kalam"/>
              </a:rPr>
              <a:t>before</a:t>
            </a:r>
            <a:endParaRPr sz="2200" dirty="0">
              <a:solidFill>
                <a:schemeClr val="accent2"/>
              </a:solidFill>
              <a:latin typeface="Kalam"/>
              <a:ea typeface="Kalam"/>
              <a:cs typeface="Kalam"/>
              <a:sym typeface="Kalam"/>
            </a:endParaRPr>
          </a:p>
        </p:txBody>
      </p:sp>
      <p:sp>
        <p:nvSpPr>
          <p:cNvPr id="2777" name="Google Shape;2777;p223"/>
          <p:cNvSpPr txBox="1"/>
          <p:nvPr/>
        </p:nvSpPr>
        <p:spPr>
          <a:xfrm>
            <a:off x="1083400" y="1554950"/>
            <a:ext cx="676800" cy="3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chemeClr val="accent2"/>
                </a:solidFill>
                <a:latin typeface="Kalam"/>
                <a:ea typeface="Kalam"/>
                <a:cs typeface="Kalam"/>
                <a:sym typeface="Kalam"/>
              </a:rPr>
              <a:t>PEP</a:t>
            </a:r>
            <a:endParaRPr sz="2200" dirty="0">
              <a:solidFill>
                <a:schemeClr val="accent2"/>
              </a:solidFill>
              <a:latin typeface="Kalam"/>
              <a:ea typeface="Kalam"/>
              <a:cs typeface="Kalam"/>
              <a:sym typeface="Kala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pic>
        <p:nvPicPr>
          <p:cNvPr id="2782" name="Google Shape;2782;p224"/>
          <p:cNvPicPr preferRelativeResize="0"/>
          <p:nvPr/>
        </p:nvPicPr>
        <p:blipFill>
          <a:blip r:embed="rId3">
            <a:alphaModFix/>
          </a:blip>
          <a:stretch>
            <a:fillRect/>
          </a:stretch>
        </p:blipFill>
        <p:spPr>
          <a:xfrm>
            <a:off x="1448975" y="802200"/>
            <a:ext cx="5696998" cy="2039975"/>
          </a:xfrm>
          <a:prstGeom prst="rect">
            <a:avLst/>
          </a:prstGeom>
          <a:noFill/>
          <a:ln>
            <a:noFill/>
          </a:ln>
        </p:spPr>
      </p:pic>
      <p:sp>
        <p:nvSpPr>
          <p:cNvPr id="2783" name="Google Shape;2783;p224"/>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784" name="Google Shape;2784;p224"/>
          <p:cNvSpPr txBox="1">
            <a:spLocks noGrp="1"/>
          </p:cNvSpPr>
          <p:nvPr>
            <p:ph type="body" idx="1"/>
          </p:nvPr>
        </p:nvSpPr>
        <p:spPr>
          <a:xfrm>
            <a:off x="1592974" y="796350"/>
            <a:ext cx="5697000" cy="414900"/>
          </a:xfrm>
          <a:prstGeom prst="rect">
            <a:avLst/>
          </a:prstGeom>
        </p:spPr>
        <p:txBody>
          <a:bodyPr spcFirstLastPara="1" wrap="square" lIns="0" tIns="0" rIns="0" bIns="0" anchor="t" anchorCtr="0">
            <a:noAutofit/>
          </a:bodyPr>
          <a:lstStyle/>
          <a:p>
            <a:pPr marL="0" lvl="0" indent="0" algn="l" rtl="0">
              <a:spcBef>
                <a:spcPts val="1200"/>
              </a:spcBef>
              <a:spcAft>
                <a:spcPts val="1200"/>
              </a:spcAft>
              <a:buClr>
                <a:schemeClr val="dk1"/>
              </a:buClr>
              <a:buSzPts val="1100"/>
              <a:buFont typeface="Arial"/>
              <a:buNone/>
            </a:pPr>
            <a:r>
              <a:rPr lang="en-GB" sz="1900"/>
              <a:t>Getting tested for STIs is a </a:t>
            </a:r>
            <a:r>
              <a:rPr lang="en-GB" sz="1900">
                <a:solidFill>
                  <a:schemeClr val="accent2"/>
                </a:solidFill>
              </a:rPr>
              <a:t>responsible</a:t>
            </a:r>
            <a:r>
              <a:rPr lang="en-GB" sz="1900"/>
              <a:t> and </a:t>
            </a:r>
            <a:r>
              <a:rPr lang="en-GB" sz="1900">
                <a:solidFill>
                  <a:schemeClr val="accent2"/>
                </a:solidFill>
              </a:rPr>
              <a:t>normal</a:t>
            </a:r>
            <a:r>
              <a:rPr lang="en-GB" sz="1900"/>
              <a:t> part of looking after your health. You </a:t>
            </a:r>
            <a:r>
              <a:rPr lang="en-GB" sz="1900">
                <a:solidFill>
                  <a:schemeClr val="accent2"/>
                </a:solidFill>
              </a:rPr>
              <a:t>don’t</a:t>
            </a:r>
            <a:r>
              <a:rPr lang="en-GB" sz="1900"/>
              <a:t> need to wait for symptoms. </a:t>
            </a:r>
            <a:r>
              <a:rPr lang="en-GB" sz="1900">
                <a:solidFill>
                  <a:schemeClr val="accent2"/>
                </a:solidFill>
              </a:rPr>
              <a:t>Regular testing</a:t>
            </a:r>
            <a:r>
              <a:rPr lang="en-GB" sz="1900"/>
              <a:t> helps keep you and your partners safe.</a:t>
            </a:r>
            <a:endParaRPr sz="1900"/>
          </a:p>
        </p:txBody>
      </p:sp>
      <p:sp>
        <p:nvSpPr>
          <p:cNvPr id="2785" name="Google Shape;2785;p224"/>
          <p:cNvSpPr txBox="1"/>
          <p:nvPr/>
        </p:nvSpPr>
        <p:spPr>
          <a:xfrm>
            <a:off x="324000" y="441890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Nurse Daniel</a:t>
            </a:r>
            <a:endParaRPr sz="1800">
              <a:solidFill>
                <a:schemeClr val="dk1"/>
              </a:solidFill>
              <a:latin typeface="Lexend"/>
              <a:ea typeface="Lexend"/>
              <a:cs typeface="Lexend"/>
              <a:sym typeface="Lexend"/>
            </a:endParaRPr>
          </a:p>
        </p:txBody>
      </p:sp>
      <p:pic>
        <p:nvPicPr>
          <p:cNvPr id="2786" name="Google Shape;2786;p224"/>
          <p:cNvPicPr preferRelativeResize="0"/>
          <p:nvPr/>
        </p:nvPicPr>
        <p:blipFill>
          <a:blip r:embed="rId4">
            <a:alphaModFix/>
          </a:blip>
          <a:stretch>
            <a:fillRect/>
          </a:stretch>
        </p:blipFill>
        <p:spPr>
          <a:xfrm>
            <a:off x="19200" y="1626600"/>
            <a:ext cx="2264649" cy="2792300"/>
          </a:xfrm>
          <a:prstGeom prst="rect">
            <a:avLst/>
          </a:prstGeom>
          <a:noFill/>
          <a:ln>
            <a:noFill/>
          </a:ln>
        </p:spPr>
      </p:pic>
      <p:sp>
        <p:nvSpPr>
          <p:cNvPr id="2787" name="Google Shape;2787;p224"/>
          <p:cNvSpPr txBox="1"/>
          <p:nvPr/>
        </p:nvSpPr>
        <p:spPr>
          <a:xfrm>
            <a:off x="2530700" y="2590425"/>
            <a:ext cx="5748000" cy="23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1900">
                <a:solidFill>
                  <a:schemeClr val="dk1"/>
                </a:solidFill>
                <a:latin typeface="Lexend"/>
                <a:ea typeface="Lexend"/>
                <a:cs typeface="Lexend"/>
                <a:sym typeface="Lexend"/>
              </a:rPr>
              <a:t>You can:</a:t>
            </a:r>
            <a:endParaRPr sz="1900">
              <a:solidFill>
                <a:schemeClr val="dk1"/>
              </a:solidFill>
              <a:latin typeface="Lexend"/>
              <a:ea typeface="Lexend"/>
              <a:cs typeface="Lexend"/>
              <a:sym typeface="Lexend"/>
            </a:endParaRPr>
          </a:p>
          <a:p>
            <a:pPr marL="457200" lvl="0" indent="-349250" algn="l" rtl="0">
              <a:lnSpc>
                <a:spcPct val="115000"/>
              </a:lnSpc>
              <a:spcBef>
                <a:spcPts val="120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order </a:t>
            </a:r>
            <a:r>
              <a:rPr lang="en-GB" sz="1900">
                <a:solidFill>
                  <a:schemeClr val="accent2"/>
                </a:solidFill>
                <a:latin typeface="Lexend"/>
                <a:ea typeface="Lexend"/>
                <a:cs typeface="Lexend"/>
                <a:sym typeface="Lexend"/>
              </a:rPr>
              <a:t>free</a:t>
            </a:r>
            <a:r>
              <a:rPr lang="en-GB" sz="1900">
                <a:solidFill>
                  <a:schemeClr val="dk1"/>
                </a:solidFill>
                <a:latin typeface="Lexend"/>
                <a:ea typeface="Lexend"/>
                <a:cs typeface="Lexend"/>
                <a:sym typeface="Lexend"/>
              </a:rPr>
              <a:t> STI test kits online, many local councils and NHS services will post them to your home </a:t>
            </a:r>
            <a:r>
              <a:rPr lang="en-GB" sz="1900">
                <a:solidFill>
                  <a:schemeClr val="accent2"/>
                </a:solidFill>
                <a:latin typeface="Lexend"/>
                <a:ea typeface="Lexend"/>
                <a:cs typeface="Lexend"/>
                <a:sym typeface="Lexend"/>
              </a:rPr>
              <a:t>discreetly</a:t>
            </a:r>
            <a:endParaRPr sz="1900">
              <a:solidFill>
                <a:schemeClr val="accent2"/>
              </a:solidFill>
              <a:latin typeface="Lexend"/>
              <a:ea typeface="Lexend"/>
              <a:cs typeface="Lexend"/>
              <a:sym typeface="Lexend"/>
            </a:endParaRPr>
          </a:p>
          <a:p>
            <a:pPr marL="457200" lvl="0" indent="-349250" algn="l" rtl="0">
              <a:lnSpc>
                <a:spcPct val="115000"/>
              </a:lnSpc>
              <a:spcBef>
                <a:spcPts val="0"/>
              </a:spcBef>
              <a:spcAft>
                <a:spcPts val="0"/>
              </a:spcAft>
              <a:buClr>
                <a:schemeClr val="dk1"/>
              </a:buClr>
              <a:buSzPts val="1900"/>
              <a:buFont typeface="Lexend"/>
              <a:buChar char="●"/>
            </a:pPr>
            <a:r>
              <a:rPr lang="en-GB" sz="1900">
                <a:solidFill>
                  <a:schemeClr val="dk1"/>
                </a:solidFill>
                <a:latin typeface="Lexend"/>
                <a:ea typeface="Lexend"/>
                <a:cs typeface="Lexend"/>
                <a:sym typeface="Lexend"/>
              </a:rPr>
              <a:t>visit a local sexual health clinic for </a:t>
            </a:r>
            <a:r>
              <a:rPr lang="en-GB" sz="1900">
                <a:solidFill>
                  <a:schemeClr val="accent2"/>
                </a:solidFill>
                <a:latin typeface="Lexend"/>
                <a:ea typeface="Lexend"/>
                <a:cs typeface="Lexend"/>
                <a:sym typeface="Lexend"/>
              </a:rPr>
              <a:t>free</a:t>
            </a:r>
            <a:r>
              <a:rPr lang="en-GB" sz="1900">
                <a:solidFill>
                  <a:schemeClr val="dk1"/>
                </a:solidFill>
                <a:latin typeface="Lexend"/>
                <a:ea typeface="Lexend"/>
                <a:cs typeface="Lexend"/>
                <a:sym typeface="Lexend"/>
              </a:rPr>
              <a:t> and </a:t>
            </a:r>
            <a:r>
              <a:rPr lang="en-GB" sz="1900">
                <a:solidFill>
                  <a:schemeClr val="accent2"/>
                </a:solidFill>
                <a:latin typeface="Lexend"/>
                <a:ea typeface="Lexend"/>
                <a:cs typeface="Lexend"/>
                <a:sym typeface="Lexend"/>
              </a:rPr>
              <a:t>confidential</a:t>
            </a:r>
            <a:r>
              <a:rPr lang="en-GB" sz="1900">
                <a:solidFill>
                  <a:schemeClr val="dk1"/>
                </a:solidFill>
                <a:latin typeface="Lexend"/>
                <a:ea typeface="Lexend"/>
                <a:cs typeface="Lexend"/>
                <a:sym typeface="Lexend"/>
              </a:rPr>
              <a:t> tests.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1"/>
        <p:cNvGrpSpPr/>
        <p:nvPr/>
      </p:nvGrpSpPr>
      <p:grpSpPr>
        <a:xfrm>
          <a:off x="0" y="0"/>
          <a:ext cx="0" cy="0"/>
          <a:chOff x="0" y="0"/>
          <a:chExt cx="0" cy="0"/>
        </a:xfrm>
      </p:grpSpPr>
      <p:pic>
        <p:nvPicPr>
          <p:cNvPr id="2792" name="Google Shape;2792;p225"/>
          <p:cNvPicPr preferRelativeResize="0"/>
          <p:nvPr/>
        </p:nvPicPr>
        <p:blipFill>
          <a:blip r:embed="rId3">
            <a:alphaModFix/>
          </a:blip>
          <a:stretch>
            <a:fillRect/>
          </a:stretch>
        </p:blipFill>
        <p:spPr>
          <a:xfrm>
            <a:off x="1747250" y="1091255"/>
            <a:ext cx="7012424" cy="3590800"/>
          </a:xfrm>
          <a:prstGeom prst="rect">
            <a:avLst/>
          </a:prstGeom>
          <a:noFill/>
          <a:ln>
            <a:noFill/>
          </a:ln>
        </p:spPr>
      </p:pic>
      <p:sp>
        <p:nvSpPr>
          <p:cNvPr id="2793" name="Google Shape;2793;p225"/>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pic>
        <p:nvPicPr>
          <p:cNvPr id="2794" name="Google Shape;2794;p225"/>
          <p:cNvPicPr preferRelativeResize="0"/>
          <p:nvPr/>
        </p:nvPicPr>
        <p:blipFill>
          <a:blip r:embed="rId4">
            <a:alphaModFix/>
          </a:blip>
          <a:stretch>
            <a:fillRect/>
          </a:stretch>
        </p:blipFill>
        <p:spPr>
          <a:xfrm flipH="1">
            <a:off x="155075" y="1539700"/>
            <a:ext cx="1957700" cy="2952448"/>
          </a:xfrm>
          <a:prstGeom prst="rect">
            <a:avLst/>
          </a:prstGeom>
          <a:noFill/>
          <a:ln>
            <a:noFill/>
          </a:ln>
        </p:spPr>
      </p:pic>
      <p:sp>
        <p:nvSpPr>
          <p:cNvPr id="2795" name="Google Shape;2795;p225"/>
          <p:cNvSpPr txBox="1"/>
          <p:nvPr/>
        </p:nvSpPr>
        <p:spPr>
          <a:xfrm>
            <a:off x="1873800" y="1167175"/>
            <a:ext cx="6946200" cy="269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800">
                <a:solidFill>
                  <a:schemeClr val="dk1"/>
                </a:solidFill>
                <a:latin typeface="Lexend"/>
                <a:ea typeface="Lexend"/>
                <a:cs typeface="Lexend"/>
                <a:sym typeface="Lexend"/>
              </a:rPr>
              <a:t>When you go for a test, a nurse or doctor might ask you some questions to make sure you get the right tests. This is nothing to worry about. We’re trained to help, </a:t>
            </a:r>
            <a:r>
              <a:rPr lang="en-GB" sz="1800">
                <a:solidFill>
                  <a:schemeClr val="accent2"/>
                </a:solidFill>
                <a:latin typeface="Lexend"/>
                <a:ea typeface="Lexend"/>
                <a:cs typeface="Lexend"/>
                <a:sym typeface="Lexend"/>
              </a:rPr>
              <a:t>not</a:t>
            </a:r>
            <a:r>
              <a:rPr lang="en-GB" sz="1800">
                <a:solidFill>
                  <a:schemeClr val="dk1"/>
                </a:solidFill>
                <a:latin typeface="Lexend"/>
                <a:ea typeface="Lexend"/>
                <a:cs typeface="Lexend"/>
                <a:sym typeface="Lexend"/>
              </a:rPr>
              <a:t> judge! If you’re feeling nervous, you could take someone you trust with you. Knowing your </a:t>
            </a:r>
            <a:r>
              <a:rPr lang="en-GB" sz="1800" b="1">
                <a:solidFill>
                  <a:schemeClr val="dk1"/>
                </a:solidFill>
                <a:latin typeface="Lexend"/>
                <a:ea typeface="Lexend"/>
                <a:cs typeface="Lexend"/>
                <a:sym typeface="Lexend"/>
              </a:rPr>
              <a:t>HIV</a:t>
            </a:r>
            <a:r>
              <a:rPr lang="en-GB" sz="1800">
                <a:solidFill>
                  <a:schemeClr val="dk1"/>
                </a:solidFill>
                <a:latin typeface="Lexend"/>
                <a:ea typeface="Lexend"/>
                <a:cs typeface="Lexend"/>
                <a:sym typeface="Lexend"/>
              </a:rPr>
              <a:t> status means you can take action if needed, protect others and feel confident in your own health. Testing helps challenge stigma and shows that you take care of yourself and others.</a:t>
            </a:r>
            <a:endParaRPr sz="1800">
              <a:solidFill>
                <a:schemeClr val="dk1"/>
              </a:solidFill>
            </a:endParaRPr>
          </a:p>
        </p:txBody>
      </p:sp>
      <p:sp>
        <p:nvSpPr>
          <p:cNvPr id="2796" name="Google Shape;2796;p225"/>
          <p:cNvSpPr txBox="1">
            <a:spLocks noGrp="1"/>
          </p:cNvSpPr>
          <p:nvPr>
            <p:ph type="body" idx="1"/>
          </p:nvPr>
        </p:nvSpPr>
        <p:spPr>
          <a:xfrm>
            <a:off x="675298" y="4413050"/>
            <a:ext cx="1482900" cy="4149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1800"/>
              <a:t>Dr Elsie</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0"/>
        <p:cNvGrpSpPr/>
        <p:nvPr/>
      </p:nvGrpSpPr>
      <p:grpSpPr>
        <a:xfrm>
          <a:off x="0" y="0"/>
          <a:ext cx="0" cy="0"/>
          <a:chOff x="0" y="0"/>
          <a:chExt cx="0" cy="0"/>
        </a:xfrm>
      </p:grpSpPr>
      <p:sp>
        <p:nvSpPr>
          <p:cNvPr id="2801" name="Google Shape;2801;p226"/>
          <p:cNvSpPr txBox="1">
            <a:spLocks noGrp="1"/>
          </p:cNvSpPr>
          <p:nvPr>
            <p:ph type="title"/>
          </p:nvPr>
        </p:nvSpPr>
        <p:spPr>
          <a:xfrm>
            <a:off x="324000" y="733800"/>
            <a:ext cx="7004100" cy="48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Which of the following are ways to prevent the spread of </a:t>
            </a:r>
            <a:r>
              <a:rPr lang="en-GB" b="1"/>
              <a:t>HIV</a:t>
            </a:r>
            <a:r>
              <a:rPr lang="en-GB"/>
              <a:t>?</a:t>
            </a:r>
            <a:endParaRPr/>
          </a:p>
        </p:txBody>
      </p:sp>
      <p:sp>
        <p:nvSpPr>
          <p:cNvPr id="2802" name="Google Shape;2802;p226"/>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803" name="Google Shape;2803;p226"/>
          <p:cNvSpPr txBox="1">
            <a:spLocks noGrp="1"/>
          </p:cNvSpPr>
          <p:nvPr>
            <p:ph type="subTitle" idx="1"/>
          </p:nvPr>
        </p:nvSpPr>
        <p:spPr>
          <a:xfrm>
            <a:off x="1034425" y="1685375"/>
            <a:ext cx="7506600" cy="3246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t>taking medication like PrEP</a:t>
            </a:r>
            <a:endParaRPr/>
          </a:p>
        </p:txBody>
      </p:sp>
      <p:sp>
        <p:nvSpPr>
          <p:cNvPr id="2804" name="Google Shape;2804;p226"/>
          <p:cNvSpPr txBox="1">
            <a:spLocks noGrp="1"/>
          </p:cNvSpPr>
          <p:nvPr>
            <p:ph type="subTitle" idx="3"/>
          </p:nvPr>
        </p:nvSpPr>
        <p:spPr>
          <a:xfrm>
            <a:off x="1034425" y="2489447"/>
            <a:ext cx="7506600" cy="38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using condoms during sexual contact </a:t>
            </a:r>
            <a:endParaRPr/>
          </a:p>
          <a:p>
            <a:pPr marL="0" lvl="0" indent="0" algn="l" rtl="0">
              <a:spcBef>
                <a:spcPts val="1000"/>
              </a:spcBef>
              <a:spcAft>
                <a:spcPts val="1000"/>
              </a:spcAft>
              <a:buNone/>
            </a:pPr>
            <a:endParaRPr/>
          </a:p>
        </p:txBody>
      </p:sp>
      <p:sp>
        <p:nvSpPr>
          <p:cNvPr id="2805" name="Google Shape;2805;p226"/>
          <p:cNvSpPr txBox="1">
            <a:spLocks noGrp="1"/>
          </p:cNvSpPr>
          <p:nvPr>
            <p:ph type="subTitle" idx="4"/>
          </p:nvPr>
        </p:nvSpPr>
        <p:spPr>
          <a:xfrm>
            <a:off x="1034425" y="3309765"/>
            <a:ext cx="7464600" cy="3246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t>sharing needles</a:t>
            </a:r>
            <a:endParaRPr/>
          </a:p>
        </p:txBody>
      </p:sp>
      <p:pic>
        <p:nvPicPr>
          <p:cNvPr id="2806" name="Google Shape;2806;p226"/>
          <p:cNvPicPr preferRelativeResize="0"/>
          <p:nvPr/>
        </p:nvPicPr>
        <p:blipFill>
          <a:blip r:embed="rId3">
            <a:alphaModFix/>
          </a:blip>
          <a:stretch>
            <a:fillRect/>
          </a:stretch>
        </p:blipFill>
        <p:spPr>
          <a:xfrm>
            <a:off x="6256789" y="2466899"/>
            <a:ext cx="396000" cy="419100"/>
          </a:xfrm>
          <a:prstGeom prst="rect">
            <a:avLst/>
          </a:prstGeom>
          <a:noFill/>
          <a:ln>
            <a:noFill/>
          </a:ln>
        </p:spPr>
      </p:pic>
      <p:pic>
        <p:nvPicPr>
          <p:cNvPr id="2807" name="Google Shape;2807;p226"/>
          <p:cNvPicPr preferRelativeResize="0"/>
          <p:nvPr/>
        </p:nvPicPr>
        <p:blipFill>
          <a:blip r:embed="rId3">
            <a:alphaModFix/>
          </a:blip>
          <a:stretch>
            <a:fillRect/>
          </a:stretch>
        </p:blipFill>
        <p:spPr>
          <a:xfrm>
            <a:off x="4952188" y="1590732"/>
            <a:ext cx="396000" cy="419100"/>
          </a:xfrm>
          <a:prstGeom prst="rect">
            <a:avLst/>
          </a:prstGeom>
          <a:noFill/>
          <a:ln>
            <a:noFill/>
          </a:ln>
        </p:spPr>
      </p:pic>
      <p:sp>
        <p:nvSpPr>
          <p:cNvPr id="2808" name="Google Shape;2808;p226"/>
          <p:cNvSpPr txBox="1">
            <a:spLocks noGrp="1"/>
          </p:cNvSpPr>
          <p:nvPr>
            <p:ph type="subTitle" idx="5"/>
          </p:nvPr>
        </p:nvSpPr>
        <p:spPr>
          <a:xfrm>
            <a:off x="1034425" y="4113837"/>
            <a:ext cx="7506600" cy="3603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t>regular STI and </a:t>
            </a:r>
            <a:r>
              <a:rPr lang="en-GB" b="1"/>
              <a:t>HIV</a:t>
            </a:r>
            <a:r>
              <a:rPr lang="en-GB"/>
              <a:t> testing</a:t>
            </a:r>
            <a:endParaRPr/>
          </a:p>
        </p:txBody>
      </p:sp>
      <p:pic>
        <p:nvPicPr>
          <p:cNvPr id="2809" name="Google Shape;2809;p226"/>
          <p:cNvPicPr preferRelativeResize="0"/>
          <p:nvPr/>
        </p:nvPicPr>
        <p:blipFill>
          <a:blip r:embed="rId3">
            <a:alphaModFix/>
          </a:blip>
          <a:stretch>
            <a:fillRect/>
          </a:stretch>
        </p:blipFill>
        <p:spPr>
          <a:xfrm>
            <a:off x="4952189" y="4142439"/>
            <a:ext cx="396000" cy="41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3"/>
        <p:cNvGrpSpPr/>
        <p:nvPr/>
      </p:nvGrpSpPr>
      <p:grpSpPr>
        <a:xfrm>
          <a:off x="0" y="0"/>
          <a:ext cx="0" cy="0"/>
          <a:chOff x="0" y="0"/>
          <a:chExt cx="0" cy="0"/>
        </a:xfrm>
      </p:grpSpPr>
      <p:sp>
        <p:nvSpPr>
          <p:cNvPr id="2814" name="Google Shape;2814;p227"/>
          <p:cNvSpPr txBox="1">
            <a:spLocks noGrp="1"/>
          </p:cNvSpPr>
          <p:nvPr>
            <p:ph type="body" idx="1"/>
          </p:nvPr>
        </p:nvSpPr>
        <p:spPr>
          <a:xfrm>
            <a:off x="324000" y="759300"/>
            <a:ext cx="6569400" cy="3020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t>Without treatment, </a:t>
            </a:r>
            <a:r>
              <a:rPr lang="en-GB" b="1"/>
              <a:t>HIV </a:t>
            </a:r>
            <a:r>
              <a:rPr lang="en-GB"/>
              <a:t>can lead to </a:t>
            </a:r>
            <a:r>
              <a:rPr lang="en-GB" b="1">
                <a:solidFill>
                  <a:schemeClr val="accent2"/>
                </a:solidFill>
              </a:rPr>
              <a:t>acquired immunodeficiency syndrome (AIDS)</a:t>
            </a:r>
            <a:r>
              <a:rPr lang="en-GB"/>
              <a:t>, the final stage of </a:t>
            </a:r>
            <a:r>
              <a:rPr lang="en-GB" b="1"/>
              <a:t>HIV </a:t>
            </a:r>
            <a:r>
              <a:rPr lang="en-GB"/>
              <a:t>infection.</a:t>
            </a:r>
            <a:endParaRPr/>
          </a:p>
          <a:p>
            <a:pPr marL="0" lvl="0" indent="0" algn="l" rtl="0">
              <a:spcBef>
                <a:spcPts val="1000"/>
              </a:spcBef>
              <a:spcAft>
                <a:spcPts val="0"/>
              </a:spcAft>
              <a:buClr>
                <a:schemeClr val="dk1"/>
              </a:buClr>
              <a:buSzPts val="1100"/>
              <a:buFont typeface="Arial"/>
              <a:buNone/>
            </a:pPr>
            <a:r>
              <a:rPr lang="en-GB" b="1"/>
              <a:t>AIDS </a:t>
            </a:r>
            <a:r>
              <a:rPr lang="en-GB"/>
              <a:t>is characterised by a </a:t>
            </a:r>
            <a:r>
              <a:rPr lang="en-GB">
                <a:solidFill>
                  <a:schemeClr val="accent2"/>
                </a:solidFill>
              </a:rPr>
              <a:t>severely</a:t>
            </a:r>
            <a:r>
              <a:rPr lang="en-GB"/>
              <a:t> weakened immune system, making the body vulnerable to opportunistic infections and certain cancers.</a:t>
            </a:r>
            <a:endParaRPr/>
          </a:p>
          <a:p>
            <a:pPr marL="0" lvl="0" indent="0" algn="l" rtl="0">
              <a:spcBef>
                <a:spcPts val="1000"/>
              </a:spcBef>
              <a:spcAft>
                <a:spcPts val="1000"/>
              </a:spcAft>
              <a:buClr>
                <a:schemeClr val="dk1"/>
              </a:buClr>
              <a:buSzPts val="1100"/>
              <a:buFont typeface="Arial"/>
              <a:buNone/>
            </a:pPr>
            <a:r>
              <a:rPr lang="en-GB"/>
              <a:t>However, with modern treatment, very few people with </a:t>
            </a:r>
            <a:r>
              <a:rPr lang="en-GB" b="1"/>
              <a:t>HIV</a:t>
            </a:r>
            <a:r>
              <a:rPr lang="en-GB"/>
              <a:t> in the UK develop </a:t>
            </a:r>
            <a:r>
              <a:rPr lang="en-GB" b="1"/>
              <a:t>AIDS</a:t>
            </a:r>
            <a:r>
              <a:rPr lang="en-GB"/>
              <a:t>.</a:t>
            </a:r>
            <a:endParaRPr/>
          </a:p>
        </p:txBody>
      </p:sp>
      <p:sp>
        <p:nvSpPr>
          <p:cNvPr id="2815" name="Google Shape;2815;p227"/>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pic>
        <p:nvPicPr>
          <p:cNvPr id="2820" name="Google Shape;2820;p228"/>
          <p:cNvPicPr preferRelativeResize="0"/>
          <p:nvPr/>
        </p:nvPicPr>
        <p:blipFill>
          <a:blip r:embed="rId3">
            <a:alphaModFix/>
          </a:blip>
          <a:stretch>
            <a:fillRect/>
          </a:stretch>
        </p:blipFill>
        <p:spPr>
          <a:xfrm>
            <a:off x="2401075" y="1188030"/>
            <a:ext cx="6387098" cy="3096450"/>
          </a:xfrm>
          <a:prstGeom prst="rect">
            <a:avLst/>
          </a:prstGeom>
          <a:noFill/>
          <a:ln>
            <a:noFill/>
          </a:ln>
        </p:spPr>
      </p:pic>
      <p:sp>
        <p:nvSpPr>
          <p:cNvPr id="2821" name="Google Shape;2821;p228"/>
          <p:cNvSpPr txBox="1">
            <a:spLocks noGrp="1"/>
          </p:cNvSpPr>
          <p:nvPr>
            <p:ph type="body" idx="1"/>
          </p:nvPr>
        </p:nvSpPr>
        <p:spPr>
          <a:xfrm>
            <a:off x="2542000" y="1354300"/>
            <a:ext cx="6048300" cy="30207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1900" b="1">
                <a:solidFill>
                  <a:schemeClr val="accent2"/>
                </a:solidFill>
              </a:rPr>
              <a:t>Antiretroviral therapy (ART)</a:t>
            </a:r>
            <a:r>
              <a:rPr lang="en-GB" sz="1900" b="1"/>
              <a:t> </a:t>
            </a:r>
            <a:r>
              <a:rPr lang="en-GB" sz="1900"/>
              <a:t>is a treatment that helps people with </a:t>
            </a:r>
            <a:r>
              <a:rPr lang="en-GB" sz="1900" b="1"/>
              <a:t>HIV </a:t>
            </a:r>
            <a:r>
              <a:rPr lang="en-GB" sz="1900"/>
              <a:t>by lowering the amount of the virus in their body, protecting </a:t>
            </a:r>
            <a:r>
              <a:rPr lang="en-GB" sz="1900" b="1"/>
              <a:t>CD4 cells</a:t>
            </a:r>
            <a:r>
              <a:rPr lang="en-GB" sz="1900"/>
              <a:t>,</a:t>
            </a:r>
            <a:r>
              <a:rPr lang="en-GB" sz="1900" b="1"/>
              <a:t> </a:t>
            </a:r>
            <a:r>
              <a:rPr lang="en-GB" sz="1900"/>
              <a:t>which are needed to fight infections and stay healthy. Therefore, a person will be more likely to avoid the virus’ progression to </a:t>
            </a:r>
            <a:r>
              <a:rPr lang="en-GB" sz="1900" b="1"/>
              <a:t>AIDS</a:t>
            </a:r>
            <a:r>
              <a:rPr lang="en-GB" sz="1900"/>
              <a:t>.</a:t>
            </a:r>
            <a:endParaRPr sz="1900"/>
          </a:p>
        </p:txBody>
      </p:sp>
      <p:sp>
        <p:nvSpPr>
          <p:cNvPr id="2822" name="Google Shape;2822;p228"/>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pic>
        <p:nvPicPr>
          <p:cNvPr id="2823" name="Google Shape;2823;p228"/>
          <p:cNvPicPr preferRelativeResize="0"/>
          <p:nvPr/>
        </p:nvPicPr>
        <p:blipFill>
          <a:blip r:embed="rId4">
            <a:alphaModFix/>
          </a:blip>
          <a:stretch>
            <a:fillRect/>
          </a:stretch>
        </p:blipFill>
        <p:spPr>
          <a:xfrm>
            <a:off x="213475" y="1502439"/>
            <a:ext cx="2368927" cy="2920837"/>
          </a:xfrm>
          <a:prstGeom prst="rect">
            <a:avLst/>
          </a:prstGeom>
          <a:noFill/>
          <a:ln>
            <a:noFill/>
          </a:ln>
        </p:spPr>
      </p:pic>
      <p:sp>
        <p:nvSpPr>
          <p:cNvPr id="2824" name="Google Shape;2824;p228"/>
          <p:cNvSpPr txBox="1">
            <a:spLocks noGrp="1"/>
          </p:cNvSpPr>
          <p:nvPr>
            <p:ph type="body" idx="1"/>
          </p:nvPr>
        </p:nvSpPr>
        <p:spPr>
          <a:xfrm>
            <a:off x="628950" y="4336850"/>
            <a:ext cx="1482900" cy="4149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1800"/>
              <a:t>Nurse Daniel</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sp>
        <p:nvSpPr>
          <p:cNvPr id="2540" name="Google Shape;2540;p193"/>
          <p:cNvSpPr txBox="1">
            <a:spLocks noGrp="1"/>
          </p:cNvSpPr>
          <p:nvPr>
            <p:ph type="subTitle" idx="1"/>
          </p:nvPr>
        </p:nvSpPr>
        <p:spPr>
          <a:xfrm>
            <a:off x="324000" y="810000"/>
            <a:ext cx="2203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HIV</a:t>
            </a:r>
            <a:endParaRPr>
              <a:solidFill>
                <a:schemeClr val="dk1"/>
              </a:solidFill>
            </a:endParaRPr>
          </a:p>
        </p:txBody>
      </p:sp>
      <p:sp>
        <p:nvSpPr>
          <p:cNvPr id="2541" name="Google Shape;2541;p193"/>
          <p:cNvSpPr txBox="1">
            <a:spLocks noGrp="1"/>
          </p:cNvSpPr>
          <p:nvPr>
            <p:ph type="subTitle" idx="2"/>
          </p:nvPr>
        </p:nvSpPr>
        <p:spPr>
          <a:xfrm>
            <a:off x="2699325" y="810000"/>
            <a:ext cx="42333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short for human immunodeficiency virus; a virus that attacks the immune system</a:t>
            </a:r>
            <a:endParaRPr>
              <a:solidFill>
                <a:schemeClr val="dk1"/>
              </a:solidFill>
            </a:endParaRPr>
          </a:p>
        </p:txBody>
      </p:sp>
      <p:sp>
        <p:nvSpPr>
          <p:cNvPr id="2542" name="Google Shape;2542;p193"/>
          <p:cNvSpPr txBox="1">
            <a:spLocks noGrp="1"/>
          </p:cNvSpPr>
          <p:nvPr>
            <p:ph type="subTitle" idx="7"/>
          </p:nvPr>
        </p:nvSpPr>
        <p:spPr>
          <a:xfrm>
            <a:off x="324000" y="2257800"/>
            <a:ext cx="2203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CD4 cell</a:t>
            </a:r>
            <a:endParaRPr>
              <a:solidFill>
                <a:schemeClr val="dk1"/>
              </a:solidFill>
            </a:endParaRPr>
          </a:p>
        </p:txBody>
      </p:sp>
      <p:sp>
        <p:nvSpPr>
          <p:cNvPr id="2543" name="Google Shape;2543;p193"/>
          <p:cNvSpPr txBox="1">
            <a:spLocks noGrp="1"/>
          </p:cNvSpPr>
          <p:nvPr>
            <p:ph type="subTitle" idx="8"/>
          </p:nvPr>
        </p:nvSpPr>
        <p:spPr>
          <a:xfrm>
            <a:off x="2699325" y="2257800"/>
            <a:ext cx="5386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a type of white blood cell that is targeted and destroyed by HIV</a:t>
            </a:r>
            <a:endParaRPr>
              <a:solidFill>
                <a:schemeClr val="dk1"/>
              </a:solidFill>
            </a:endParaRPr>
          </a:p>
        </p:txBody>
      </p:sp>
      <p:sp>
        <p:nvSpPr>
          <p:cNvPr id="2544" name="Google Shape;2544;p193"/>
          <p:cNvSpPr txBox="1">
            <a:spLocks noGrp="1"/>
          </p:cNvSpPr>
          <p:nvPr>
            <p:ph type="subTitle" idx="5"/>
          </p:nvPr>
        </p:nvSpPr>
        <p:spPr>
          <a:xfrm>
            <a:off x="341733" y="3547295"/>
            <a:ext cx="2203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AIDS</a:t>
            </a:r>
            <a:endParaRPr>
              <a:solidFill>
                <a:schemeClr val="dk1"/>
              </a:solidFill>
            </a:endParaRPr>
          </a:p>
        </p:txBody>
      </p:sp>
      <p:sp>
        <p:nvSpPr>
          <p:cNvPr id="2545" name="Google Shape;2545;p193"/>
          <p:cNvSpPr txBox="1">
            <a:spLocks noGrp="1"/>
          </p:cNvSpPr>
          <p:nvPr>
            <p:ph type="subTitle" idx="6"/>
          </p:nvPr>
        </p:nvSpPr>
        <p:spPr>
          <a:xfrm>
            <a:off x="2684883" y="3491275"/>
            <a:ext cx="56691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short for acquired immunodeficiency syndrome; the most advanced stage of HIV infection</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28"/>
        <p:cNvGrpSpPr/>
        <p:nvPr/>
      </p:nvGrpSpPr>
      <p:grpSpPr>
        <a:xfrm>
          <a:off x="0" y="0"/>
          <a:ext cx="0" cy="0"/>
          <a:chOff x="0" y="0"/>
          <a:chExt cx="0" cy="0"/>
        </a:xfrm>
      </p:grpSpPr>
      <p:sp>
        <p:nvSpPr>
          <p:cNvPr id="2829" name="Google Shape;2829;p229"/>
          <p:cNvSpPr txBox="1">
            <a:spLocks noGrp="1"/>
          </p:cNvSpPr>
          <p:nvPr>
            <p:ph type="body" idx="1"/>
          </p:nvPr>
        </p:nvSpPr>
        <p:spPr>
          <a:xfrm>
            <a:off x="324000" y="759300"/>
            <a:ext cx="7279800" cy="3020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a:t>With effective </a:t>
            </a:r>
            <a:r>
              <a:rPr lang="en-GB" b="1"/>
              <a:t>ART</a:t>
            </a:r>
            <a:r>
              <a:rPr lang="en-GB"/>
              <a:t>, people living with </a:t>
            </a:r>
            <a:r>
              <a:rPr lang="en-GB" b="1"/>
              <a:t>HIV</a:t>
            </a:r>
            <a:r>
              <a:rPr lang="en-GB"/>
              <a:t> can:</a:t>
            </a:r>
            <a:endParaRPr/>
          </a:p>
          <a:p>
            <a:pPr marL="457200" lvl="0" indent="-368300" algn="l" rtl="0">
              <a:spcBef>
                <a:spcPts val="1000"/>
              </a:spcBef>
              <a:spcAft>
                <a:spcPts val="0"/>
              </a:spcAft>
              <a:buSzPts val="2200"/>
              <a:buChar char="●"/>
            </a:pPr>
            <a:r>
              <a:rPr lang="en-GB"/>
              <a:t>live a normal lifespan</a:t>
            </a:r>
            <a:endParaRPr/>
          </a:p>
          <a:p>
            <a:pPr marL="457200" lvl="0" indent="-368300" algn="l" rtl="0">
              <a:spcBef>
                <a:spcPts val="1000"/>
              </a:spcBef>
              <a:spcAft>
                <a:spcPts val="0"/>
              </a:spcAft>
              <a:buSzPts val="2200"/>
              <a:buChar char="●"/>
            </a:pPr>
            <a:r>
              <a:rPr lang="en-GB"/>
              <a:t>have healthy relationships and families</a:t>
            </a:r>
            <a:endParaRPr/>
          </a:p>
          <a:p>
            <a:pPr marL="457200" lvl="0" indent="-368300" algn="l" rtl="0">
              <a:spcBef>
                <a:spcPts val="1000"/>
              </a:spcBef>
              <a:spcAft>
                <a:spcPts val="0"/>
              </a:spcAft>
              <a:buSzPts val="2200"/>
              <a:buChar char="●"/>
            </a:pPr>
            <a:r>
              <a:rPr lang="en-GB"/>
              <a:t>work and participate fully in society</a:t>
            </a:r>
            <a:endParaRPr/>
          </a:p>
          <a:p>
            <a:pPr marL="457200" lvl="0" indent="-368300" algn="l" rtl="0">
              <a:spcBef>
                <a:spcPts val="1000"/>
              </a:spcBef>
              <a:spcAft>
                <a:spcPts val="1000"/>
              </a:spcAft>
              <a:buSzPts val="2200"/>
              <a:buChar char="●"/>
            </a:pPr>
            <a:r>
              <a:rPr lang="en-GB"/>
              <a:t>achieve undetectable levels of the virus, meaning they cannot </a:t>
            </a:r>
            <a:r>
              <a:rPr lang="en-GB" b="1"/>
              <a:t>transmit</a:t>
            </a:r>
            <a:r>
              <a:rPr lang="en-GB"/>
              <a:t> </a:t>
            </a:r>
            <a:r>
              <a:rPr lang="en-GB" b="1"/>
              <a:t>HIV</a:t>
            </a:r>
            <a:r>
              <a:rPr lang="en-GB"/>
              <a:t> to others (U=U).</a:t>
            </a:r>
            <a:endParaRPr/>
          </a:p>
        </p:txBody>
      </p:sp>
      <p:sp>
        <p:nvSpPr>
          <p:cNvPr id="2830" name="Google Shape;2830;p229"/>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34"/>
        <p:cNvGrpSpPr/>
        <p:nvPr/>
      </p:nvGrpSpPr>
      <p:grpSpPr>
        <a:xfrm>
          <a:off x="0" y="0"/>
          <a:ext cx="0" cy="0"/>
          <a:chOff x="0" y="0"/>
          <a:chExt cx="0" cy="0"/>
        </a:xfrm>
      </p:grpSpPr>
      <p:sp>
        <p:nvSpPr>
          <p:cNvPr id="2835" name="Google Shape;2835;p23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836" name="Google Shape;2836;p230"/>
          <p:cNvSpPr txBox="1">
            <a:spLocks noGrp="1"/>
          </p:cNvSpPr>
          <p:nvPr>
            <p:ph type="subTitle" idx="1"/>
          </p:nvPr>
        </p:nvSpPr>
        <p:spPr>
          <a:xfrm>
            <a:off x="324000" y="3697200"/>
            <a:ext cx="8109300" cy="730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1000"/>
              </a:spcAft>
              <a:buNone/>
            </a:pPr>
            <a:r>
              <a:rPr lang="en-GB" b="1"/>
              <a:t>ART </a:t>
            </a:r>
            <a:r>
              <a:rPr lang="en-GB"/>
              <a:t>helps control </a:t>
            </a:r>
            <a:r>
              <a:rPr lang="en-GB" b="1"/>
              <a:t>HIV</a:t>
            </a:r>
            <a:r>
              <a:rPr lang="en-GB"/>
              <a:t> by lowering the virus in the body, protecting </a:t>
            </a:r>
            <a:r>
              <a:rPr lang="en-GB" b="1"/>
              <a:t>CD4 cells</a:t>
            </a:r>
            <a:r>
              <a:rPr lang="en-GB"/>
              <a:t> that fight infections and keep people healthy, lowering the chances of the virus developing into </a:t>
            </a:r>
            <a:r>
              <a:rPr lang="en-GB" b="1"/>
              <a:t>AIDS</a:t>
            </a:r>
            <a:r>
              <a:rPr lang="en-GB"/>
              <a:t>. </a:t>
            </a:r>
            <a:endParaRPr/>
          </a:p>
        </p:txBody>
      </p:sp>
      <p:sp>
        <p:nvSpPr>
          <p:cNvPr id="2837" name="Google Shape;2837;p230"/>
          <p:cNvSpPr txBox="1">
            <a:spLocks noGrp="1"/>
          </p:cNvSpPr>
          <p:nvPr>
            <p:ph type="subTitle" idx="2"/>
          </p:nvPr>
        </p:nvSpPr>
        <p:spPr>
          <a:xfrm>
            <a:off x="324000" y="1080000"/>
            <a:ext cx="7576200" cy="2505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t>Even with treatment, </a:t>
            </a:r>
            <a:r>
              <a:rPr lang="en-GB" b="1"/>
              <a:t>HIV </a:t>
            </a:r>
            <a:r>
              <a:rPr lang="en-GB"/>
              <a:t>will always progress to </a:t>
            </a:r>
            <a:r>
              <a:rPr lang="en-GB" b="1"/>
              <a:t>AIDS</a:t>
            </a:r>
            <a:r>
              <a:rPr lang="en-GB"/>
              <a:t>. </a:t>
            </a:r>
            <a:endParaRPr/>
          </a:p>
        </p:txBody>
      </p:sp>
      <p:pic>
        <p:nvPicPr>
          <p:cNvPr id="2838" name="Google Shape;2838;p230"/>
          <p:cNvPicPr preferRelativeResize="0"/>
          <p:nvPr/>
        </p:nvPicPr>
        <p:blipFill>
          <a:blip r:embed="rId3">
            <a:alphaModFix/>
          </a:blip>
          <a:stretch>
            <a:fillRect/>
          </a:stretch>
        </p:blipFill>
        <p:spPr>
          <a:xfrm>
            <a:off x="6333008" y="2083800"/>
            <a:ext cx="396000" cy="419100"/>
          </a:xfrm>
          <a:prstGeom prst="rect">
            <a:avLst/>
          </a:prstGeom>
          <a:noFill/>
          <a:ln>
            <a:noFill/>
          </a:ln>
        </p:spPr>
      </p:pic>
      <p:sp>
        <p:nvSpPr>
          <p:cNvPr id="2839" name="Google Shape;2839;p230"/>
          <p:cNvSpPr txBox="1"/>
          <p:nvPr/>
        </p:nvSpPr>
        <p:spPr>
          <a:xfrm>
            <a:off x="228600" y="3035431"/>
            <a:ext cx="3000000" cy="5232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1000"/>
              </a:spcAft>
              <a:buNone/>
            </a:pPr>
            <a:r>
              <a:rPr lang="en-GB" sz="2200">
                <a:solidFill>
                  <a:schemeClr val="dk1"/>
                </a:solidFill>
                <a:latin typeface="Lexend"/>
                <a:ea typeface="Lexend"/>
                <a:cs typeface="Lexend"/>
                <a:sym typeface="Lexend"/>
              </a:rPr>
              <a:t>Why?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43"/>
        <p:cNvGrpSpPr/>
        <p:nvPr/>
      </p:nvGrpSpPr>
      <p:grpSpPr>
        <a:xfrm>
          <a:off x="0" y="0"/>
          <a:ext cx="0" cy="0"/>
          <a:chOff x="0" y="0"/>
          <a:chExt cx="0" cy="0"/>
        </a:xfrm>
      </p:grpSpPr>
      <p:sp>
        <p:nvSpPr>
          <p:cNvPr id="2844" name="Google Shape;2844;p231"/>
          <p:cNvSpPr txBox="1">
            <a:spLocks noGrp="1"/>
          </p:cNvSpPr>
          <p:nvPr>
            <p:ph type="body" idx="1"/>
          </p:nvPr>
        </p:nvSpPr>
        <p:spPr>
          <a:xfrm>
            <a:off x="324000" y="759300"/>
            <a:ext cx="6789000" cy="302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Answer the following questions:</a:t>
            </a:r>
            <a:endParaRPr/>
          </a:p>
          <a:p>
            <a:pPr marL="457200" lvl="0" indent="-368300" algn="l" rtl="0">
              <a:spcBef>
                <a:spcPts val="1000"/>
              </a:spcBef>
              <a:spcAft>
                <a:spcPts val="0"/>
              </a:spcAft>
              <a:buSzPts val="2200"/>
              <a:buAutoNum type="arabicParenR"/>
            </a:pPr>
            <a:r>
              <a:rPr lang="en-GB"/>
              <a:t>List </a:t>
            </a:r>
            <a:r>
              <a:rPr lang="en-GB">
                <a:solidFill>
                  <a:schemeClr val="accent2"/>
                </a:solidFill>
              </a:rPr>
              <a:t>three </a:t>
            </a:r>
            <a:r>
              <a:rPr lang="en-GB"/>
              <a:t>different ways that the </a:t>
            </a:r>
            <a:r>
              <a:rPr lang="en-GB" b="1"/>
              <a:t>transmission </a:t>
            </a:r>
            <a:r>
              <a:rPr lang="en-GB"/>
              <a:t>of </a:t>
            </a:r>
            <a:r>
              <a:rPr lang="en-GB" b="1"/>
              <a:t>HIV </a:t>
            </a:r>
            <a:r>
              <a:rPr lang="en-GB"/>
              <a:t>can be prevented.</a:t>
            </a:r>
            <a:endParaRPr/>
          </a:p>
          <a:p>
            <a:pPr marL="457200" lvl="0" indent="-368300" algn="l" rtl="0">
              <a:spcBef>
                <a:spcPts val="1000"/>
              </a:spcBef>
              <a:spcAft>
                <a:spcPts val="0"/>
              </a:spcAft>
              <a:buSzPts val="2200"/>
              <a:buAutoNum type="arabicParenR"/>
            </a:pPr>
            <a:r>
              <a:rPr lang="en-GB"/>
              <a:t>Explain how </a:t>
            </a:r>
            <a:r>
              <a:rPr lang="en-GB" b="1"/>
              <a:t>ART </a:t>
            </a:r>
            <a:r>
              <a:rPr lang="en-GB"/>
              <a:t>helps people with </a:t>
            </a:r>
            <a:r>
              <a:rPr lang="en-GB" b="1"/>
              <a:t>HIV</a:t>
            </a:r>
            <a:r>
              <a:rPr lang="en-GB"/>
              <a:t>. </a:t>
            </a:r>
            <a:endParaRPr/>
          </a:p>
        </p:txBody>
      </p:sp>
      <p:sp>
        <p:nvSpPr>
          <p:cNvPr id="2845" name="Google Shape;2845;p231"/>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49"/>
        <p:cNvGrpSpPr/>
        <p:nvPr/>
      </p:nvGrpSpPr>
      <p:grpSpPr>
        <a:xfrm>
          <a:off x="0" y="0"/>
          <a:ext cx="0" cy="0"/>
          <a:chOff x="0" y="0"/>
          <a:chExt cx="0" cy="0"/>
        </a:xfrm>
      </p:grpSpPr>
      <p:sp>
        <p:nvSpPr>
          <p:cNvPr id="2850" name="Google Shape;2850;p232"/>
          <p:cNvSpPr txBox="1">
            <a:spLocks noGrp="1"/>
          </p:cNvSpPr>
          <p:nvPr>
            <p:ph type="body" idx="1"/>
          </p:nvPr>
        </p:nvSpPr>
        <p:spPr>
          <a:xfrm>
            <a:off x="324000" y="759300"/>
            <a:ext cx="8237700" cy="352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900"/>
              <a:t>Your answers might have included:</a:t>
            </a:r>
            <a:endParaRPr sz="1900"/>
          </a:p>
          <a:p>
            <a:pPr marL="457200" lvl="0" indent="-349250" algn="l" rtl="0">
              <a:spcBef>
                <a:spcPts val="1000"/>
              </a:spcBef>
              <a:spcAft>
                <a:spcPts val="0"/>
              </a:spcAft>
              <a:buSzPts val="1900"/>
              <a:buAutoNum type="arabicParenR"/>
            </a:pPr>
            <a:r>
              <a:rPr lang="en-GB" sz="1900"/>
              <a:t>List </a:t>
            </a:r>
            <a:r>
              <a:rPr lang="en-GB" sz="1900">
                <a:solidFill>
                  <a:schemeClr val="accent2"/>
                </a:solidFill>
              </a:rPr>
              <a:t>three</a:t>
            </a:r>
            <a:r>
              <a:rPr lang="en-GB" sz="1900"/>
              <a:t> different ways that the </a:t>
            </a:r>
            <a:r>
              <a:rPr lang="en-GB" sz="1900" b="1"/>
              <a:t>transmission </a:t>
            </a:r>
            <a:r>
              <a:rPr lang="en-GB" sz="1900"/>
              <a:t>of </a:t>
            </a:r>
            <a:r>
              <a:rPr lang="en-GB" sz="1900" b="1"/>
              <a:t>HIV </a:t>
            </a:r>
            <a:r>
              <a:rPr lang="en-GB" sz="1900"/>
              <a:t>can be prevented. </a:t>
            </a:r>
            <a:endParaRPr sz="1900"/>
          </a:p>
          <a:p>
            <a:pPr marL="457200" lvl="0" indent="-349250" algn="l" rtl="0">
              <a:spcBef>
                <a:spcPts val="1000"/>
              </a:spcBef>
              <a:spcAft>
                <a:spcPts val="0"/>
              </a:spcAft>
              <a:buSzPts val="1900"/>
              <a:buFont typeface="Kalam"/>
              <a:buAutoNum type="arabicPeriod"/>
            </a:pPr>
            <a:r>
              <a:rPr lang="en-GB" sz="1900">
                <a:latin typeface="Kalam"/>
                <a:ea typeface="Kalam"/>
                <a:cs typeface="Kalam"/>
                <a:sym typeface="Kalam"/>
              </a:rPr>
              <a:t>using condoms during sexual contact</a:t>
            </a:r>
            <a:endParaRPr sz="1900">
              <a:latin typeface="Kalam"/>
              <a:ea typeface="Kalam"/>
              <a:cs typeface="Kalam"/>
              <a:sym typeface="Kalam"/>
            </a:endParaRPr>
          </a:p>
          <a:p>
            <a:pPr marL="457200" lvl="0" indent="-349250" algn="l" rtl="0">
              <a:spcBef>
                <a:spcPts val="1000"/>
              </a:spcBef>
              <a:spcAft>
                <a:spcPts val="0"/>
              </a:spcAft>
              <a:buSzPts val="1900"/>
              <a:buFont typeface="Kalam"/>
              <a:buAutoNum type="arabicPeriod"/>
            </a:pPr>
            <a:r>
              <a:rPr lang="en-GB" sz="1900">
                <a:latin typeface="Kalam"/>
                <a:ea typeface="Kalam"/>
                <a:cs typeface="Kalam"/>
                <a:sym typeface="Kalam"/>
              </a:rPr>
              <a:t>not sharing needles or syringes</a:t>
            </a:r>
            <a:endParaRPr sz="1900">
              <a:latin typeface="Kalam"/>
              <a:ea typeface="Kalam"/>
              <a:cs typeface="Kalam"/>
              <a:sym typeface="Kalam"/>
            </a:endParaRPr>
          </a:p>
          <a:p>
            <a:pPr marL="457200" lvl="0" indent="-349250" algn="l" rtl="0">
              <a:spcBef>
                <a:spcPts val="1000"/>
              </a:spcBef>
              <a:spcAft>
                <a:spcPts val="0"/>
              </a:spcAft>
              <a:buSzPts val="1900"/>
              <a:buFont typeface="Kalam"/>
              <a:buAutoNum type="arabicPeriod"/>
            </a:pPr>
            <a:r>
              <a:rPr lang="en-GB" sz="1900">
                <a:latin typeface="Kalam"/>
                <a:ea typeface="Kalam"/>
                <a:cs typeface="Kalam"/>
                <a:sym typeface="Kalam"/>
              </a:rPr>
              <a:t>regular </a:t>
            </a:r>
            <a:r>
              <a:rPr lang="en-GB" sz="1900" b="1">
                <a:latin typeface="Kalam"/>
                <a:ea typeface="Kalam"/>
                <a:cs typeface="Kalam"/>
                <a:sym typeface="Kalam"/>
              </a:rPr>
              <a:t>STI </a:t>
            </a:r>
            <a:r>
              <a:rPr lang="en-GB" sz="1900">
                <a:latin typeface="Kalam"/>
                <a:ea typeface="Kalam"/>
                <a:cs typeface="Kalam"/>
                <a:sym typeface="Kalam"/>
              </a:rPr>
              <a:t>and</a:t>
            </a:r>
            <a:r>
              <a:rPr lang="en-GB" sz="1900" b="1">
                <a:latin typeface="Kalam"/>
                <a:ea typeface="Kalam"/>
                <a:cs typeface="Kalam"/>
                <a:sym typeface="Kalam"/>
              </a:rPr>
              <a:t> HIV </a:t>
            </a:r>
            <a:r>
              <a:rPr lang="en-GB" sz="1900">
                <a:latin typeface="Kalam"/>
                <a:ea typeface="Kalam"/>
                <a:cs typeface="Kalam"/>
                <a:sym typeface="Kalam"/>
              </a:rPr>
              <a:t>testing.</a:t>
            </a:r>
            <a:endParaRPr sz="1900"/>
          </a:p>
          <a:p>
            <a:pPr marL="457200" lvl="0" indent="-349250" algn="l" rtl="0">
              <a:spcBef>
                <a:spcPts val="1000"/>
              </a:spcBef>
              <a:spcAft>
                <a:spcPts val="0"/>
              </a:spcAft>
              <a:buSzPts val="1900"/>
              <a:buAutoNum type="arabicParenR"/>
            </a:pPr>
            <a:r>
              <a:rPr lang="en-GB" sz="1900"/>
              <a:t>Explain how </a:t>
            </a:r>
            <a:r>
              <a:rPr lang="en-GB" sz="1900" b="1"/>
              <a:t>ART</a:t>
            </a:r>
            <a:r>
              <a:rPr lang="en-GB" sz="1900"/>
              <a:t> helps people with </a:t>
            </a:r>
            <a:r>
              <a:rPr lang="en-GB" sz="1900" b="1"/>
              <a:t>HIV</a:t>
            </a:r>
            <a:r>
              <a:rPr lang="en-GB" sz="1900"/>
              <a:t>.</a:t>
            </a:r>
            <a:endParaRPr sz="1900"/>
          </a:p>
          <a:p>
            <a:pPr marL="457200" lvl="0" indent="0" algn="l" rtl="0">
              <a:spcBef>
                <a:spcPts val="1000"/>
              </a:spcBef>
              <a:spcAft>
                <a:spcPts val="1000"/>
              </a:spcAft>
              <a:buNone/>
            </a:pPr>
            <a:r>
              <a:rPr lang="en-GB" sz="1900" b="1">
                <a:latin typeface="Kalam"/>
                <a:ea typeface="Kalam"/>
                <a:cs typeface="Kalam"/>
                <a:sym typeface="Kalam"/>
              </a:rPr>
              <a:t>ART</a:t>
            </a:r>
            <a:r>
              <a:rPr lang="en-GB" sz="1900">
                <a:latin typeface="Kalam"/>
                <a:ea typeface="Kalam"/>
                <a:cs typeface="Kalam"/>
                <a:sym typeface="Kalam"/>
              </a:rPr>
              <a:t> lowers the amount of </a:t>
            </a:r>
            <a:r>
              <a:rPr lang="en-GB" sz="1900" b="1">
                <a:latin typeface="Kalam"/>
                <a:ea typeface="Kalam"/>
                <a:cs typeface="Kalam"/>
                <a:sym typeface="Kalam"/>
              </a:rPr>
              <a:t>HIV </a:t>
            </a:r>
            <a:r>
              <a:rPr lang="en-GB" sz="1900">
                <a:latin typeface="Kalam"/>
                <a:ea typeface="Kalam"/>
                <a:cs typeface="Kalam"/>
                <a:sym typeface="Kalam"/>
              </a:rPr>
              <a:t>in a person’s body and protects </a:t>
            </a:r>
            <a:r>
              <a:rPr lang="en-GB" sz="1900" b="1">
                <a:latin typeface="Kalam"/>
                <a:ea typeface="Kalam"/>
                <a:cs typeface="Kalam"/>
                <a:sym typeface="Kalam"/>
              </a:rPr>
              <a:t>CD4 cells</a:t>
            </a:r>
            <a:r>
              <a:rPr lang="en-GB" sz="1900">
                <a:latin typeface="Kalam"/>
                <a:ea typeface="Kalam"/>
                <a:cs typeface="Kalam"/>
                <a:sym typeface="Kalam"/>
              </a:rPr>
              <a:t>, which are needed for a healthy immune system and will enable a person to fight infections and reduce their chances of developing </a:t>
            </a:r>
            <a:r>
              <a:rPr lang="en-GB" sz="1900" b="1">
                <a:latin typeface="Kalam"/>
                <a:ea typeface="Kalam"/>
                <a:cs typeface="Kalam"/>
                <a:sym typeface="Kalam"/>
              </a:rPr>
              <a:t>AIDS</a:t>
            </a:r>
            <a:r>
              <a:rPr lang="en-GB" sz="1900">
                <a:latin typeface="Kalam"/>
                <a:ea typeface="Kalam"/>
                <a:cs typeface="Kalam"/>
                <a:sym typeface="Kalam"/>
              </a:rPr>
              <a:t>.</a:t>
            </a:r>
            <a:endParaRPr sz="1900">
              <a:latin typeface="Kalam"/>
              <a:ea typeface="Kalam"/>
              <a:cs typeface="Kalam"/>
              <a:sym typeface="Kalam"/>
            </a:endParaRPr>
          </a:p>
        </p:txBody>
      </p:sp>
      <p:sp>
        <p:nvSpPr>
          <p:cNvPr id="2851" name="Google Shape;2851;p232"/>
          <p:cNvSpPr txBox="1">
            <a:spLocks noGrp="1"/>
          </p:cNvSpPr>
          <p:nvPr>
            <p:ph type="title"/>
          </p:nvPr>
        </p:nvSpPr>
        <p:spPr>
          <a:xfrm>
            <a:off x="1479300" y="39650"/>
            <a:ext cx="68553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What are the prevention and treatment options?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2856" name="Google Shape;2856;p233"/>
          <p:cNvSpPr txBox="1">
            <a:spLocks noGrp="1"/>
          </p:cNvSpPr>
          <p:nvPr>
            <p:ph type="body" idx="1"/>
          </p:nvPr>
        </p:nvSpPr>
        <p:spPr>
          <a:xfrm>
            <a:off x="300146" y="788994"/>
            <a:ext cx="8496000" cy="37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800" b="1"/>
              <a:t>HIV</a:t>
            </a:r>
            <a:r>
              <a:rPr lang="en-GB" sz="1800"/>
              <a:t> attacks the immune system, specifically targeting </a:t>
            </a:r>
            <a:br>
              <a:rPr lang="en-GB" sz="1800"/>
            </a:br>
            <a:r>
              <a:rPr lang="en-GB" sz="1800" b="1"/>
              <a:t>CD4 cells</a:t>
            </a:r>
            <a:r>
              <a:rPr lang="en-GB" sz="1800"/>
              <a:t>. It is </a:t>
            </a:r>
            <a:r>
              <a:rPr lang="en-GB" sz="1800" b="1"/>
              <a:t>transmitted</a:t>
            </a:r>
            <a:r>
              <a:rPr lang="en-GB" sz="1800"/>
              <a:t> through bodily fluids and so </a:t>
            </a:r>
            <a:br>
              <a:rPr lang="en-GB" sz="1800"/>
            </a:br>
            <a:r>
              <a:rPr lang="en-GB" sz="1800"/>
              <a:t>it can affect anyone.</a:t>
            </a:r>
            <a:endParaRPr sz="1800"/>
          </a:p>
          <a:p>
            <a:pPr marL="0" lvl="0" indent="0" algn="l" rtl="0">
              <a:spcBef>
                <a:spcPts val="1000"/>
              </a:spcBef>
              <a:spcAft>
                <a:spcPts val="0"/>
              </a:spcAft>
              <a:buNone/>
            </a:pPr>
            <a:r>
              <a:rPr lang="en-GB" sz="1800" b="1"/>
              <a:t>Transmission </a:t>
            </a:r>
            <a:r>
              <a:rPr lang="en-GB" sz="1800"/>
              <a:t>rates can vary based on factors such as type of exposure and presence of other STIs.</a:t>
            </a:r>
            <a:endParaRPr sz="1800"/>
          </a:p>
          <a:p>
            <a:pPr marL="0" lvl="0" indent="0" algn="l" rtl="0">
              <a:spcBef>
                <a:spcPts val="1000"/>
              </a:spcBef>
              <a:spcAft>
                <a:spcPts val="0"/>
              </a:spcAft>
              <a:buNone/>
            </a:pPr>
            <a:r>
              <a:rPr lang="en-GB" sz="1800" b="1"/>
              <a:t>HIV </a:t>
            </a:r>
            <a:r>
              <a:rPr lang="en-GB" sz="1800"/>
              <a:t>can lead to </a:t>
            </a:r>
            <a:r>
              <a:rPr lang="en-GB" sz="1800" b="1"/>
              <a:t>AIDS </a:t>
            </a:r>
            <a:r>
              <a:rPr lang="en-GB" sz="1800"/>
              <a:t>if left untreated, which severely weakens the immune system. However, with modern treatment, most people in the UK with </a:t>
            </a:r>
            <a:r>
              <a:rPr lang="en-GB" sz="1800" b="1"/>
              <a:t>HIV</a:t>
            </a:r>
            <a:r>
              <a:rPr lang="en-GB" sz="1800"/>
              <a:t> do not develop </a:t>
            </a:r>
            <a:r>
              <a:rPr lang="en-GB" sz="1800" b="1"/>
              <a:t>AIDS</a:t>
            </a:r>
            <a:r>
              <a:rPr lang="en-GB" sz="1800"/>
              <a:t>.</a:t>
            </a:r>
            <a:endParaRPr sz="1800"/>
          </a:p>
          <a:p>
            <a:pPr marL="0" lvl="0" indent="0" algn="l" rtl="0">
              <a:spcBef>
                <a:spcPts val="1200"/>
              </a:spcBef>
              <a:spcAft>
                <a:spcPts val="1200"/>
              </a:spcAft>
              <a:buNone/>
            </a:pPr>
            <a:r>
              <a:rPr lang="en-GB" sz="1800"/>
              <a:t>There are effective ways to prevent </a:t>
            </a:r>
            <a:r>
              <a:rPr lang="en-GB" sz="1800" b="1"/>
              <a:t>HIV</a:t>
            </a:r>
            <a:r>
              <a:rPr lang="en-GB" sz="1800"/>
              <a:t>, like using condoms and medicines such as PrEP and PEP. Treatment like </a:t>
            </a:r>
            <a:r>
              <a:rPr lang="en-GB" sz="1800" b="1"/>
              <a:t>ART</a:t>
            </a:r>
            <a:r>
              <a:rPr lang="en-GB" sz="1800"/>
              <a:t> helps people with </a:t>
            </a:r>
            <a:r>
              <a:rPr lang="en-GB" sz="1800" b="1"/>
              <a:t>HIV</a:t>
            </a:r>
            <a:r>
              <a:rPr lang="en-GB" sz="1800"/>
              <a:t> stay healthy.</a:t>
            </a:r>
            <a:endParaRPr sz="1800"/>
          </a:p>
        </p:txBody>
      </p:sp>
      <p:sp>
        <p:nvSpPr>
          <p:cNvPr id="2857" name="Google Shape;2857;p233"/>
          <p:cNvSpPr txBox="1">
            <a:spLocks noGrp="1"/>
          </p:cNvSpPr>
          <p:nvPr>
            <p:ph type="title"/>
          </p:nvPr>
        </p:nvSpPr>
        <p:spPr>
          <a:xfrm>
            <a:off x="1684800" y="43825"/>
            <a:ext cx="5741400" cy="3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Human immunodeficiency virus (HIV)</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61"/>
        <p:cNvGrpSpPr/>
        <p:nvPr/>
      </p:nvGrpSpPr>
      <p:grpSpPr>
        <a:xfrm>
          <a:off x="0" y="0"/>
          <a:ext cx="0" cy="0"/>
          <a:chOff x="0" y="0"/>
          <a:chExt cx="0" cy="0"/>
        </a:xfrm>
      </p:grpSpPr>
      <p:sp>
        <p:nvSpPr>
          <p:cNvPr id="2862" name="Google Shape;2862;p234"/>
          <p:cNvSpPr txBox="1">
            <a:spLocks noGrp="1"/>
          </p:cNvSpPr>
          <p:nvPr>
            <p:ph type="title"/>
          </p:nvPr>
        </p:nvSpPr>
        <p:spPr>
          <a:xfrm>
            <a:off x="326425" y="151525"/>
            <a:ext cx="7132800" cy="382800"/>
          </a:xfrm>
          <a:prstGeom prst="rect">
            <a:avLst/>
          </a:prstGeom>
          <a:solidFill>
            <a:schemeClr val="accent1"/>
          </a:solidFill>
        </p:spPr>
        <p:txBody>
          <a:bodyPr spcFirstLastPara="1" wrap="square" lIns="0" tIns="0" rIns="0" bIns="0" anchor="t" anchorCtr="0">
            <a:noAutofit/>
          </a:bodyPr>
          <a:lstStyle/>
          <a:p>
            <a:pPr marL="0" lvl="0" indent="0" algn="l" rtl="0">
              <a:spcBef>
                <a:spcPts val="0"/>
              </a:spcBef>
              <a:spcAft>
                <a:spcPts val="0"/>
              </a:spcAft>
              <a:buNone/>
            </a:pPr>
            <a:r>
              <a:rPr lang="en-GB" sz="2000" b="1"/>
              <a:t>Where to get support </a:t>
            </a:r>
            <a:endParaRPr sz="2000" b="1"/>
          </a:p>
        </p:txBody>
      </p:sp>
      <p:sp>
        <p:nvSpPr>
          <p:cNvPr id="2863" name="Google Shape;2863;p234"/>
          <p:cNvSpPr txBox="1"/>
          <p:nvPr/>
        </p:nvSpPr>
        <p:spPr>
          <a:xfrm>
            <a:off x="324000" y="2160000"/>
            <a:ext cx="8496000" cy="1169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900" b="1">
                <a:solidFill>
                  <a:schemeClr val="dk1"/>
                </a:solidFill>
                <a:latin typeface="Lexend"/>
                <a:ea typeface="Lexend"/>
                <a:cs typeface="Lexend"/>
                <a:sym typeface="Lexend"/>
              </a:rPr>
              <a:t>Childline </a:t>
            </a:r>
            <a:endParaRPr sz="1900" b="1">
              <a:solidFill>
                <a:schemeClr val="dk1"/>
              </a:solidFill>
              <a:latin typeface="Lexend"/>
              <a:ea typeface="Lexend"/>
              <a:cs typeface="Lexend"/>
              <a:sym typeface="Lexend"/>
            </a:endParaRPr>
          </a:p>
          <a:p>
            <a:pPr marL="0" lvl="0" indent="0" algn="l" rtl="0">
              <a:spcBef>
                <a:spcPts val="0"/>
              </a:spcBef>
              <a:spcAft>
                <a:spcPts val="0"/>
              </a:spcAft>
              <a:buNone/>
            </a:pPr>
            <a:endParaRPr sz="1900" b="1">
              <a:solidFill>
                <a:schemeClr val="dk1"/>
              </a:solidFill>
              <a:latin typeface="Lexend"/>
              <a:ea typeface="Lexend"/>
              <a:cs typeface="Lexend"/>
              <a:sym typeface="Lexend"/>
            </a:endParaRPr>
          </a:p>
          <a:p>
            <a:pPr marL="0" lvl="0" indent="0" algn="l" rtl="0">
              <a:spcBef>
                <a:spcPts val="0"/>
              </a:spcBef>
              <a:spcAft>
                <a:spcPts val="0"/>
              </a:spcAft>
              <a:buNone/>
            </a:pPr>
            <a:r>
              <a:rPr lang="en-GB" sz="1900">
                <a:solidFill>
                  <a:schemeClr val="dk1"/>
                </a:solidFill>
                <a:latin typeface="Lexend"/>
                <a:ea typeface="Lexend"/>
                <a:cs typeface="Lexend"/>
                <a:sym typeface="Lexend"/>
              </a:rPr>
              <a:t>A website and phone line which is able to offer confidential advice and support. </a:t>
            </a:r>
            <a:endParaRPr sz="1900">
              <a:solidFill>
                <a:schemeClr val="dk1"/>
              </a:solidFill>
              <a:latin typeface="Lexend"/>
              <a:ea typeface="Lexend"/>
              <a:cs typeface="Lexend"/>
              <a:sym typeface="Lexend"/>
            </a:endParaRPr>
          </a:p>
        </p:txBody>
      </p:sp>
      <p:sp>
        <p:nvSpPr>
          <p:cNvPr id="2864" name="Google Shape;2864;p234"/>
          <p:cNvSpPr txBox="1"/>
          <p:nvPr/>
        </p:nvSpPr>
        <p:spPr>
          <a:xfrm>
            <a:off x="7459200" y="11125"/>
            <a:ext cx="171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b="1">
              <a:solidFill>
                <a:schemeClr val="dk1"/>
              </a:solidFill>
              <a:latin typeface="Lexend"/>
              <a:ea typeface="Lexend"/>
              <a:cs typeface="Lexend"/>
              <a:sym typeface="Lexend"/>
            </a:endParaRPr>
          </a:p>
        </p:txBody>
      </p:sp>
      <p:sp>
        <p:nvSpPr>
          <p:cNvPr id="2865" name="Google Shape;2865;p234"/>
          <p:cNvSpPr txBox="1"/>
          <p:nvPr/>
        </p:nvSpPr>
        <p:spPr>
          <a:xfrm>
            <a:off x="324000" y="810000"/>
            <a:ext cx="8496000" cy="1554600"/>
          </a:xfrm>
          <a:prstGeom prst="rect">
            <a:avLst/>
          </a:prstGeom>
          <a:noFill/>
          <a:ln>
            <a:noFill/>
          </a:ln>
        </p:spPr>
        <p:txBody>
          <a:bodyPr spcFirstLastPara="1" wrap="square" lIns="0" tIns="0" rIns="91425" bIns="91425" anchor="t" anchorCtr="0">
            <a:spAutoFit/>
          </a:bodyPr>
          <a:lstStyle/>
          <a:p>
            <a:pPr marL="0" lvl="0" indent="0" algn="l" rtl="0">
              <a:spcBef>
                <a:spcPts val="0"/>
              </a:spcBef>
              <a:spcAft>
                <a:spcPts val="0"/>
              </a:spcAft>
              <a:buNone/>
            </a:pPr>
            <a:r>
              <a:rPr lang="en-GB" sz="1900" b="1">
                <a:latin typeface="Lexend"/>
                <a:ea typeface="Lexend"/>
                <a:cs typeface="Lexend"/>
                <a:sym typeface="Lexend"/>
              </a:rPr>
              <a:t>NHS website </a:t>
            </a:r>
            <a:endParaRPr sz="1900" b="1">
              <a:latin typeface="Lexend"/>
              <a:ea typeface="Lexend"/>
              <a:cs typeface="Lexend"/>
              <a:sym typeface="Lexend"/>
            </a:endParaRPr>
          </a:p>
          <a:p>
            <a:pPr marL="0" lvl="0" indent="0" algn="l" rtl="0">
              <a:spcBef>
                <a:spcPts val="0"/>
              </a:spcBef>
              <a:spcAft>
                <a:spcPts val="0"/>
              </a:spcAft>
              <a:buNone/>
            </a:pPr>
            <a:endParaRPr sz="1900" b="1">
              <a:latin typeface="Lexend"/>
              <a:ea typeface="Lexend"/>
              <a:cs typeface="Lexend"/>
              <a:sym typeface="Lexend"/>
            </a:endParaRPr>
          </a:p>
          <a:p>
            <a:pPr marL="0" lvl="0" indent="0" algn="l" rtl="0">
              <a:spcBef>
                <a:spcPts val="0"/>
              </a:spcBef>
              <a:spcAft>
                <a:spcPts val="0"/>
              </a:spcAft>
              <a:buNone/>
            </a:pPr>
            <a:r>
              <a:rPr lang="en-GB" sz="1900">
                <a:latin typeface="Lexend"/>
                <a:ea typeface="Lexend"/>
                <a:cs typeface="Lexend"/>
                <a:sym typeface="Lexend"/>
              </a:rPr>
              <a:t>NHS advice about health and prevention, including how to access services. </a:t>
            </a:r>
            <a:endParaRPr sz="1900">
              <a:latin typeface="Lexend"/>
              <a:ea typeface="Lexend"/>
              <a:cs typeface="Lexend"/>
              <a:sym typeface="Lexend"/>
            </a:endParaRPr>
          </a:p>
          <a:p>
            <a:pPr marL="0" lvl="0" indent="0" algn="l" rtl="0">
              <a:spcBef>
                <a:spcPts val="0"/>
              </a:spcBef>
              <a:spcAft>
                <a:spcPts val="0"/>
              </a:spcAft>
              <a:buNone/>
            </a:pPr>
            <a:endParaRPr sz="1900">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194"/>
          <p:cNvSpPr txBox="1">
            <a:spLocks noGrp="1"/>
          </p:cNvSpPr>
          <p:nvPr>
            <p:ph type="subTitle" idx="9"/>
          </p:nvPr>
        </p:nvSpPr>
        <p:spPr>
          <a:xfrm>
            <a:off x="309558" y="3136175"/>
            <a:ext cx="2203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ART</a:t>
            </a:r>
            <a:endParaRPr>
              <a:solidFill>
                <a:schemeClr val="dk1"/>
              </a:solidFill>
            </a:endParaRPr>
          </a:p>
        </p:txBody>
      </p:sp>
      <p:sp>
        <p:nvSpPr>
          <p:cNvPr id="2551" name="Google Shape;2551;p194"/>
          <p:cNvSpPr txBox="1">
            <a:spLocks noGrp="1"/>
          </p:cNvSpPr>
          <p:nvPr>
            <p:ph type="subTitle" idx="13"/>
          </p:nvPr>
        </p:nvSpPr>
        <p:spPr>
          <a:xfrm>
            <a:off x="2684883" y="3174125"/>
            <a:ext cx="52284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short for antiretroviral therapy; a treatment for HIV that helps manage the virus</a:t>
            </a:r>
            <a:endParaRPr>
              <a:solidFill>
                <a:schemeClr val="dk1"/>
              </a:solidFill>
            </a:endParaRPr>
          </a:p>
        </p:txBody>
      </p:sp>
      <p:sp>
        <p:nvSpPr>
          <p:cNvPr id="2552" name="Google Shape;2552;p194"/>
          <p:cNvSpPr txBox="1">
            <a:spLocks noGrp="1"/>
          </p:cNvSpPr>
          <p:nvPr>
            <p:ph type="subTitle" idx="3"/>
          </p:nvPr>
        </p:nvSpPr>
        <p:spPr>
          <a:xfrm>
            <a:off x="324000" y="1876800"/>
            <a:ext cx="22035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transmission</a:t>
            </a:r>
            <a:endParaRPr>
              <a:solidFill>
                <a:schemeClr val="dk1"/>
              </a:solidFill>
            </a:endParaRPr>
          </a:p>
        </p:txBody>
      </p:sp>
      <p:sp>
        <p:nvSpPr>
          <p:cNvPr id="2553" name="Google Shape;2553;p194"/>
          <p:cNvSpPr txBox="1">
            <a:spLocks noGrp="1"/>
          </p:cNvSpPr>
          <p:nvPr>
            <p:ph type="subTitle" idx="4"/>
          </p:nvPr>
        </p:nvSpPr>
        <p:spPr>
          <a:xfrm>
            <a:off x="2699325" y="1876800"/>
            <a:ext cx="5103300" cy="4872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a:solidFill>
                  <a:schemeClr val="dk1"/>
                </a:solidFill>
              </a:rPr>
              <a:t>passing an infection from one person to another</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195"/>
          <p:cNvSpPr txBox="1">
            <a:spLocks noGrp="1"/>
          </p:cNvSpPr>
          <p:nvPr>
            <p:ph type="title"/>
          </p:nvPr>
        </p:nvSpPr>
        <p:spPr>
          <a:xfrm>
            <a:off x="1225200" y="1779713"/>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a:t>
            </a:r>
            <a:endParaRPr/>
          </a:p>
        </p:txBody>
      </p:sp>
      <p:sp>
        <p:nvSpPr>
          <p:cNvPr id="2559" name="Google Shape;2559;p195"/>
          <p:cNvSpPr txBox="1">
            <a:spLocks noGrp="1"/>
          </p:cNvSpPr>
          <p:nvPr>
            <p:ph type="title" idx="2"/>
          </p:nvPr>
        </p:nvSpPr>
        <p:spPr>
          <a:xfrm>
            <a:off x="1225200" y="2804800"/>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How is HIV transmitted?</a:t>
            </a:r>
            <a:endParaRPr/>
          </a:p>
        </p:txBody>
      </p:sp>
      <p:sp>
        <p:nvSpPr>
          <p:cNvPr id="2560" name="Google Shape;2560;p195"/>
          <p:cNvSpPr txBox="1">
            <a:spLocks noGrp="1"/>
          </p:cNvSpPr>
          <p:nvPr>
            <p:ph type="title" idx="3"/>
          </p:nvPr>
        </p:nvSpPr>
        <p:spPr>
          <a:xfrm>
            <a:off x="1225200" y="3739189"/>
            <a:ext cx="6850800" cy="36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are the prevention and treatment options?</a:t>
            </a:r>
            <a:endParaRPr/>
          </a:p>
        </p:txBody>
      </p:sp>
      <p:sp>
        <p:nvSpPr>
          <p:cNvPr id="2561" name="Google Shape;2561;p195"/>
          <p:cNvSpPr txBox="1">
            <a:spLocks noGrp="1"/>
          </p:cNvSpPr>
          <p:nvPr>
            <p:ph type="title" idx="4"/>
          </p:nvPr>
        </p:nvSpPr>
        <p:spPr>
          <a:xfrm>
            <a:off x="324000" y="669370"/>
            <a:ext cx="5741400" cy="615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a:t>Human immunodeficiency virus (HIV)</a:t>
            </a:r>
            <a:endParaRPr sz="2200"/>
          </a:p>
          <a:p>
            <a:pPr marL="0" lvl="0" indent="0" algn="l" rtl="0">
              <a:spcBef>
                <a:spcPts val="0"/>
              </a:spcBef>
              <a:spcAft>
                <a:spcPts val="0"/>
              </a:spcAft>
              <a:buNone/>
            </a:pPr>
            <a:endParaRPr/>
          </a:p>
        </p:txBody>
      </p:sp>
      <p:pic>
        <p:nvPicPr>
          <p:cNvPr id="2562" name="Google Shape;2562;p195"/>
          <p:cNvPicPr preferRelativeResize="0"/>
          <p:nvPr/>
        </p:nvPicPr>
        <p:blipFill>
          <a:blip r:embed="rId3">
            <a:alphaModFix/>
          </a:blip>
          <a:stretch>
            <a:fillRect/>
          </a:stretch>
        </p:blipFill>
        <p:spPr>
          <a:xfrm>
            <a:off x="400775" y="1741000"/>
            <a:ext cx="450575" cy="446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p196"/>
          <p:cNvSpPr txBox="1">
            <a:spLocks noGrp="1"/>
          </p:cNvSpPr>
          <p:nvPr>
            <p:ph type="body" idx="1"/>
          </p:nvPr>
        </p:nvSpPr>
        <p:spPr>
          <a:xfrm>
            <a:off x="3726926" y="1216500"/>
            <a:ext cx="5038800" cy="302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100" b="1">
                <a:solidFill>
                  <a:schemeClr val="accent4"/>
                </a:solidFill>
              </a:rPr>
              <a:t>Human immunodeficiency virus (HIV)</a:t>
            </a:r>
            <a:r>
              <a:rPr lang="en-GB" sz="2100"/>
              <a:t> is a virus that attacks the </a:t>
            </a:r>
            <a:r>
              <a:rPr lang="en-GB" sz="2100">
                <a:solidFill>
                  <a:schemeClr val="accent4"/>
                </a:solidFill>
              </a:rPr>
              <a:t>immune system</a:t>
            </a:r>
            <a:r>
              <a:rPr lang="en-GB" sz="2100"/>
              <a:t>, making it harder for the body to fight infections and diseases. </a:t>
            </a:r>
            <a:endParaRPr sz="2100"/>
          </a:p>
          <a:p>
            <a:pPr marL="0" lvl="0" indent="0" algn="l" rtl="0">
              <a:spcBef>
                <a:spcPts val="1000"/>
              </a:spcBef>
              <a:spcAft>
                <a:spcPts val="1000"/>
              </a:spcAft>
              <a:buNone/>
            </a:pPr>
            <a:r>
              <a:rPr lang="en-GB" sz="2100"/>
              <a:t>There is no cure, but treatment can help manage it effectively and people living with </a:t>
            </a:r>
            <a:r>
              <a:rPr lang="en-GB" sz="2100" b="1"/>
              <a:t>HIV</a:t>
            </a:r>
            <a:r>
              <a:rPr lang="en-GB" sz="2100"/>
              <a:t> can expect to live a normal lifespan.</a:t>
            </a:r>
            <a:endParaRPr sz="2100"/>
          </a:p>
        </p:txBody>
      </p:sp>
      <p:sp>
        <p:nvSpPr>
          <p:cNvPr id="2568" name="Google Shape;2568;p196"/>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a:t>
            </a:r>
            <a:endParaRPr/>
          </a:p>
        </p:txBody>
      </p:sp>
      <p:pic>
        <p:nvPicPr>
          <p:cNvPr id="2569" name="Google Shape;2569;p196"/>
          <p:cNvPicPr preferRelativeResize="0"/>
          <p:nvPr/>
        </p:nvPicPr>
        <p:blipFill>
          <a:blip r:embed="rId3">
            <a:alphaModFix/>
          </a:blip>
          <a:stretch>
            <a:fillRect/>
          </a:stretch>
        </p:blipFill>
        <p:spPr>
          <a:xfrm>
            <a:off x="324000" y="1620000"/>
            <a:ext cx="3173350" cy="1983350"/>
          </a:xfrm>
          <a:prstGeom prst="rect">
            <a:avLst/>
          </a:prstGeom>
          <a:noFill/>
          <a:ln>
            <a:noFill/>
          </a:ln>
        </p:spPr>
      </p:pic>
      <p:sp>
        <p:nvSpPr>
          <p:cNvPr id="2570" name="Google Shape;2570;p196"/>
          <p:cNvSpPr txBox="1">
            <a:spLocks noGrp="1"/>
          </p:cNvSpPr>
          <p:nvPr>
            <p:ph type="body" idx="1"/>
          </p:nvPr>
        </p:nvSpPr>
        <p:spPr>
          <a:xfrm>
            <a:off x="366500" y="3706500"/>
            <a:ext cx="3173400" cy="6135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1800"/>
              <a:t>An image of an </a:t>
            </a:r>
            <a:r>
              <a:rPr lang="en-GB" sz="1800" b="1"/>
              <a:t>HIV </a:t>
            </a:r>
            <a:r>
              <a:rPr lang="en-GB" sz="1800"/>
              <a:t>cell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197"/>
          <p:cNvSpPr txBox="1">
            <a:spLocks noGrp="1"/>
          </p:cNvSpPr>
          <p:nvPr>
            <p:ph type="title"/>
          </p:nvPr>
        </p:nvSpPr>
        <p:spPr>
          <a:xfrm>
            <a:off x="324000" y="748763"/>
            <a:ext cx="8179200" cy="48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What does </a:t>
            </a:r>
            <a:r>
              <a:rPr lang="en-GB" b="1"/>
              <a:t>HIV </a:t>
            </a:r>
            <a:r>
              <a:rPr lang="en-GB"/>
              <a:t>stand for?</a:t>
            </a:r>
            <a:endParaRPr/>
          </a:p>
        </p:txBody>
      </p:sp>
      <p:sp>
        <p:nvSpPr>
          <p:cNvPr id="2576" name="Google Shape;2576;p197"/>
          <p:cNvSpPr txBox="1">
            <a:spLocks noGrp="1"/>
          </p:cNvSpPr>
          <p:nvPr>
            <p:ph type="title" idx="2"/>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a:t>
            </a:r>
            <a:endParaRPr/>
          </a:p>
        </p:txBody>
      </p:sp>
      <p:sp>
        <p:nvSpPr>
          <p:cNvPr id="2577" name="Google Shape;2577;p197"/>
          <p:cNvSpPr txBox="1">
            <a:spLocks noGrp="1"/>
          </p:cNvSpPr>
          <p:nvPr>
            <p:ph type="subTitle" idx="1"/>
          </p:nvPr>
        </p:nvSpPr>
        <p:spPr>
          <a:xfrm>
            <a:off x="1034425" y="1837775"/>
            <a:ext cx="7506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human immune virus</a:t>
            </a:r>
            <a:endParaRPr/>
          </a:p>
          <a:p>
            <a:pPr marL="0" lvl="0" indent="0" algn="l" rtl="0">
              <a:spcBef>
                <a:spcPts val="1000"/>
              </a:spcBef>
              <a:spcAft>
                <a:spcPts val="1000"/>
              </a:spcAft>
              <a:buNone/>
            </a:pPr>
            <a:endParaRPr/>
          </a:p>
        </p:txBody>
      </p:sp>
      <p:sp>
        <p:nvSpPr>
          <p:cNvPr id="2578" name="Google Shape;2578;p197"/>
          <p:cNvSpPr txBox="1">
            <a:spLocks noGrp="1"/>
          </p:cNvSpPr>
          <p:nvPr>
            <p:ph type="subTitle" idx="3"/>
          </p:nvPr>
        </p:nvSpPr>
        <p:spPr>
          <a:xfrm>
            <a:off x="1034425" y="2794247"/>
            <a:ext cx="7506600" cy="38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human immunodeficiency virus</a:t>
            </a:r>
            <a:endParaRPr/>
          </a:p>
          <a:p>
            <a:pPr marL="0" lvl="0" indent="0" algn="l" rtl="0">
              <a:spcBef>
                <a:spcPts val="1000"/>
              </a:spcBef>
              <a:spcAft>
                <a:spcPts val="1000"/>
              </a:spcAft>
              <a:buNone/>
            </a:pPr>
            <a:endParaRPr/>
          </a:p>
        </p:txBody>
      </p:sp>
      <p:sp>
        <p:nvSpPr>
          <p:cNvPr id="2579" name="Google Shape;2579;p197"/>
          <p:cNvSpPr txBox="1">
            <a:spLocks noGrp="1"/>
          </p:cNvSpPr>
          <p:nvPr>
            <p:ph type="subTitle" idx="4"/>
          </p:nvPr>
        </p:nvSpPr>
        <p:spPr>
          <a:xfrm>
            <a:off x="1034425" y="3766965"/>
            <a:ext cx="7464600" cy="32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human infection virus</a:t>
            </a:r>
            <a:endParaRPr/>
          </a:p>
          <a:p>
            <a:pPr marL="0" lvl="0" indent="0" algn="l" rtl="0">
              <a:spcBef>
                <a:spcPts val="1000"/>
              </a:spcBef>
              <a:spcAft>
                <a:spcPts val="1000"/>
              </a:spcAft>
              <a:buNone/>
            </a:pPr>
            <a:endParaRPr/>
          </a:p>
        </p:txBody>
      </p:sp>
      <p:pic>
        <p:nvPicPr>
          <p:cNvPr id="2580" name="Google Shape;2580;p197"/>
          <p:cNvPicPr preferRelativeResize="0"/>
          <p:nvPr/>
        </p:nvPicPr>
        <p:blipFill>
          <a:blip r:embed="rId3">
            <a:alphaModFix/>
          </a:blip>
          <a:stretch>
            <a:fillRect/>
          </a:stretch>
        </p:blipFill>
        <p:spPr>
          <a:xfrm>
            <a:off x="5725208" y="2700000"/>
            <a:ext cx="396000" cy="41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pic>
        <p:nvPicPr>
          <p:cNvPr id="2585" name="Google Shape;2585;p198"/>
          <p:cNvPicPr preferRelativeResize="0"/>
          <p:nvPr/>
        </p:nvPicPr>
        <p:blipFill>
          <a:blip r:embed="rId3">
            <a:alphaModFix/>
          </a:blip>
          <a:stretch>
            <a:fillRect/>
          </a:stretch>
        </p:blipFill>
        <p:spPr>
          <a:xfrm>
            <a:off x="1855850" y="992040"/>
            <a:ext cx="6723599" cy="3462425"/>
          </a:xfrm>
          <a:prstGeom prst="rect">
            <a:avLst/>
          </a:prstGeom>
          <a:noFill/>
          <a:ln>
            <a:noFill/>
          </a:ln>
        </p:spPr>
      </p:pic>
      <p:sp>
        <p:nvSpPr>
          <p:cNvPr id="2586" name="Google Shape;2586;p198"/>
          <p:cNvSpPr txBox="1">
            <a:spLocks noGrp="1"/>
          </p:cNvSpPr>
          <p:nvPr>
            <p:ph type="body" idx="1"/>
          </p:nvPr>
        </p:nvSpPr>
        <p:spPr>
          <a:xfrm>
            <a:off x="2008625" y="1140325"/>
            <a:ext cx="6523800" cy="18747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GB" sz="2000" b="1"/>
              <a:t>HIV </a:t>
            </a:r>
            <a:r>
              <a:rPr lang="en-GB" sz="2000"/>
              <a:t>attacks and destroys </a:t>
            </a:r>
            <a:r>
              <a:rPr lang="en-GB" sz="2000" b="1"/>
              <a:t>CD4 cells</a:t>
            </a:r>
            <a:r>
              <a:rPr lang="en-GB" sz="2000"/>
              <a:t>, which are crucial for the immune system. </a:t>
            </a:r>
            <a:r>
              <a:rPr lang="en-GB" sz="2000" b="1"/>
              <a:t>HIV</a:t>
            </a:r>
            <a:r>
              <a:rPr lang="en-GB" sz="2000"/>
              <a:t> is different from </a:t>
            </a:r>
            <a:r>
              <a:rPr lang="en-GB" sz="2000" b="1">
                <a:solidFill>
                  <a:schemeClr val="accent4"/>
                </a:solidFill>
              </a:rPr>
              <a:t>acquired immunodeficiency syndrome (AIDS)</a:t>
            </a:r>
            <a:r>
              <a:rPr lang="en-GB" sz="2000"/>
              <a:t>. </a:t>
            </a:r>
            <a:r>
              <a:rPr lang="en-GB" sz="2000" b="1"/>
              <a:t>AIDS</a:t>
            </a:r>
            <a:r>
              <a:rPr lang="en-GB" sz="2000"/>
              <a:t> is the </a:t>
            </a:r>
            <a:r>
              <a:rPr lang="en-GB" sz="2000">
                <a:solidFill>
                  <a:schemeClr val="accent4"/>
                </a:solidFill>
              </a:rPr>
              <a:t>most advanced stage of </a:t>
            </a:r>
            <a:r>
              <a:rPr lang="en-GB" sz="2000" b="1">
                <a:solidFill>
                  <a:schemeClr val="accent4"/>
                </a:solidFill>
              </a:rPr>
              <a:t>HIV</a:t>
            </a:r>
            <a:r>
              <a:rPr lang="en-GB" sz="2000"/>
              <a:t> infection that occurs when the immune system is </a:t>
            </a:r>
            <a:r>
              <a:rPr lang="en-GB" sz="2000">
                <a:solidFill>
                  <a:schemeClr val="accent4"/>
                </a:solidFill>
              </a:rPr>
              <a:t>severely</a:t>
            </a:r>
            <a:r>
              <a:rPr lang="en-GB" sz="2000"/>
              <a:t> damaged. However, with proper treatment, most people with </a:t>
            </a:r>
            <a:r>
              <a:rPr lang="en-GB" sz="2000" b="1"/>
              <a:t>HIV</a:t>
            </a:r>
            <a:r>
              <a:rPr lang="en-GB" sz="2000"/>
              <a:t> in the UK </a:t>
            </a:r>
            <a:r>
              <a:rPr lang="en-GB" sz="2000">
                <a:solidFill>
                  <a:schemeClr val="accent4"/>
                </a:solidFill>
              </a:rPr>
              <a:t>do not</a:t>
            </a:r>
            <a:r>
              <a:rPr lang="en-GB" sz="2000"/>
              <a:t> develop </a:t>
            </a:r>
            <a:r>
              <a:rPr lang="en-GB" sz="2000" b="1"/>
              <a:t>AIDS</a:t>
            </a:r>
            <a:r>
              <a:rPr lang="en-GB" sz="2000"/>
              <a:t>.</a:t>
            </a:r>
            <a:endParaRPr sz="2000"/>
          </a:p>
        </p:txBody>
      </p:sp>
      <p:sp>
        <p:nvSpPr>
          <p:cNvPr id="2587" name="Google Shape;2587;p198"/>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t>What is HIV?</a:t>
            </a:r>
            <a:endParaRPr/>
          </a:p>
        </p:txBody>
      </p:sp>
      <p:sp>
        <p:nvSpPr>
          <p:cNvPr id="2588" name="Google Shape;2588;p198"/>
          <p:cNvSpPr txBox="1"/>
          <p:nvPr/>
        </p:nvSpPr>
        <p:spPr>
          <a:xfrm>
            <a:off x="1538650" y="4413750"/>
            <a:ext cx="21021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Lexend"/>
                <a:ea typeface="Lexend"/>
                <a:cs typeface="Lexend"/>
                <a:sym typeface="Lexend"/>
              </a:rPr>
              <a:t>Nurse Daniel</a:t>
            </a:r>
            <a:endParaRPr sz="1800">
              <a:solidFill>
                <a:schemeClr val="dk1"/>
              </a:solidFill>
              <a:latin typeface="Lexend"/>
              <a:ea typeface="Lexend"/>
              <a:cs typeface="Lexend"/>
              <a:sym typeface="Lexend"/>
            </a:endParaRPr>
          </a:p>
        </p:txBody>
      </p:sp>
      <p:pic>
        <p:nvPicPr>
          <p:cNvPr id="2589" name="Google Shape;2589;p198"/>
          <p:cNvPicPr preferRelativeResize="0"/>
          <p:nvPr/>
        </p:nvPicPr>
        <p:blipFill>
          <a:blip r:embed="rId4">
            <a:alphaModFix/>
          </a:blip>
          <a:stretch>
            <a:fillRect/>
          </a:stretch>
        </p:blipFill>
        <p:spPr>
          <a:xfrm>
            <a:off x="95400" y="2403775"/>
            <a:ext cx="2066948" cy="2548526"/>
          </a:xfrm>
          <a:prstGeom prst="rect">
            <a:avLst/>
          </a:prstGeom>
          <a:noFill/>
          <a:ln>
            <a:noFill/>
          </a:ln>
        </p:spPr>
      </p:pic>
    </p:spTree>
  </p:cSld>
  <p:clrMapOvr>
    <a:masterClrMapping/>
  </p:clrMapOvr>
</p:sld>
</file>

<file path=ppt/theme/theme1.xml><?xml version="1.0" encoding="utf-8"?>
<a:theme xmlns:a="http://schemas.openxmlformats.org/drawingml/2006/main" name="Oak theme - September 2023">
  <a:themeElements>
    <a:clrScheme name="Simple Light">
      <a:dk1>
        <a:srgbClr val="000000"/>
      </a:dk1>
      <a:lt1>
        <a:srgbClr val="FFFFFF"/>
      </a:lt1>
      <a:dk2>
        <a:srgbClr val="808080"/>
      </a:dk2>
      <a:lt2>
        <a:srgbClr val="F0F0F0"/>
      </a:lt2>
      <a:accent1>
        <a:srgbClr val="BEF2BD"/>
      </a:accent1>
      <a:accent2>
        <a:srgbClr val="374CF1"/>
      </a:accent2>
      <a:accent3>
        <a:srgbClr val="D02AA7"/>
      </a:accent3>
      <a:accent4>
        <a:srgbClr val="845AD9"/>
      </a:accent4>
      <a:accent5>
        <a:srgbClr val="037B7D"/>
      </a:accent5>
      <a:accent6>
        <a:srgbClr val="C63D01"/>
      </a:accent6>
      <a:hlink>
        <a:srgbClr val="374C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ak theme - Sep 2024 v2">
  <a:themeElements>
    <a:clrScheme name="Simple Light">
      <a:dk1>
        <a:srgbClr val="222222"/>
      </a:dk1>
      <a:lt1>
        <a:srgbClr val="FFFFFF"/>
      </a:lt1>
      <a:dk2>
        <a:srgbClr val="808080"/>
      </a:dk2>
      <a:lt2>
        <a:srgbClr val="F2F2F2"/>
      </a:lt2>
      <a:accent1>
        <a:srgbClr val="BEF2BD"/>
      </a:accent1>
      <a:accent2>
        <a:srgbClr val="374CF1"/>
      </a:accent2>
      <a:accent3>
        <a:srgbClr val="D02AA7"/>
      </a:accent3>
      <a:accent4>
        <a:srgbClr val="845AD9"/>
      </a:accent4>
      <a:accent5>
        <a:srgbClr val="037B7D"/>
      </a:accent5>
      <a:accent6>
        <a:srgbClr val="287C34"/>
      </a:accent6>
      <a:hlink>
        <a:srgbClr val="374C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2671</Words>
  <Application>Microsoft Office PowerPoint</Application>
  <PresentationFormat>On-screen Show (16:9)</PresentationFormat>
  <Paragraphs>240</Paragraphs>
  <Slides>45</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ABeeZee</vt:lpstr>
      <vt:lpstr>Arial</vt:lpstr>
      <vt:lpstr>Calibri</vt:lpstr>
      <vt:lpstr>Kalam</vt:lpstr>
      <vt:lpstr>Lexend</vt:lpstr>
      <vt:lpstr>Lexend Light</vt:lpstr>
      <vt:lpstr>Oak theme - September 2023</vt:lpstr>
      <vt:lpstr>Oak theme - Sep 2024 v2</vt:lpstr>
      <vt:lpstr>Human immunodeficiency virus (HIV)</vt:lpstr>
      <vt:lpstr>PowerPoint Presentation</vt:lpstr>
      <vt:lpstr>PowerPoint Presentation</vt:lpstr>
      <vt:lpstr>PowerPoint Presentation</vt:lpstr>
      <vt:lpstr>PowerPoint Presentation</vt:lpstr>
      <vt:lpstr>What is HIV?</vt:lpstr>
      <vt:lpstr>What is HIV?</vt:lpstr>
      <vt:lpstr>What does HIV stand for?</vt:lpstr>
      <vt:lpstr>What is HIV?</vt:lpstr>
      <vt:lpstr>What type of cells does HIV destroy?</vt:lpstr>
      <vt:lpstr>What is HIV? </vt:lpstr>
      <vt:lpstr>What is HIV? </vt:lpstr>
      <vt:lpstr>What is HIV? </vt:lpstr>
      <vt:lpstr>What is HIV? </vt:lpstr>
      <vt:lpstr>What is HIV? </vt:lpstr>
      <vt:lpstr>What is HIV? </vt:lpstr>
      <vt:lpstr>What is HIV? </vt:lpstr>
      <vt:lpstr>How is HIV transmitted?</vt:lpstr>
      <vt:lpstr>How is HIV transmitted?</vt:lpstr>
      <vt:lpstr>How is HIV transmitted?</vt:lpstr>
      <vt:lpstr>How is HIV transmitted?</vt:lpstr>
      <vt:lpstr>How is HIV transmitted?</vt:lpstr>
      <vt:lpstr>How is HIV transmitted?</vt:lpstr>
      <vt:lpstr>Which type of sexual contact has the highest transmission rate for HIV?</vt:lpstr>
      <vt:lpstr>How is HIV transmitted?</vt:lpstr>
      <vt:lpstr>How is HIV transmitted?</vt:lpstr>
      <vt:lpstr>How is HIV transmitted?</vt:lpstr>
      <vt:lpstr>How is HIV transmitted?</vt:lpstr>
      <vt:lpstr>How is HIV transmitted?</vt:lpstr>
      <vt:lpstr>What is HIV? </vt:lpstr>
      <vt:lpstr>What are the prevention and treatment options?</vt:lpstr>
      <vt:lpstr>What are the prevention and treatment options?</vt:lpstr>
      <vt:lpstr>What are the prevention and treatment options?</vt:lpstr>
      <vt:lpstr>What are the prevention and treatment options?</vt:lpstr>
      <vt:lpstr>What are the prevention and treatment options?</vt:lpstr>
      <vt:lpstr>What are the prevention and treatment options?</vt:lpstr>
      <vt:lpstr>Which of the following are ways to prevent the spread of HIV?</vt:lpstr>
      <vt:lpstr>What are the prevention and treatment options?</vt:lpstr>
      <vt:lpstr>What are the prevention and treatment options?</vt:lpstr>
      <vt:lpstr>What are the prevention and treatment options?</vt:lpstr>
      <vt:lpstr>What are the prevention and treatment options?</vt:lpstr>
      <vt:lpstr>What are the prevention and treatment options?</vt:lpstr>
      <vt:lpstr>What are the prevention and treatment options?</vt:lpstr>
      <vt:lpstr>Human immunodeficiency virus (HIV)</vt:lpstr>
      <vt:lpstr>Where to get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Stafford</dc:creator>
  <cp:lastModifiedBy>James Stafford</cp:lastModifiedBy>
  <cp:revision>2</cp:revision>
  <dcterms:modified xsi:type="dcterms:W3CDTF">2026-05-05T10:59:16Z</dcterms:modified>
</cp:coreProperties>
</file>