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0" r:id="rId4"/>
    <p:sldId id="261" r:id="rId5"/>
    <p:sldId id="265" r:id="rId6"/>
    <p:sldId id="266" r:id="rId7"/>
    <p:sldId id="259" r:id="rId8"/>
    <p:sldId id="257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7CC67-C9D0-4B79-9673-286C0101DAC8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D4878-6757-488D-8588-6F9DC10EF7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27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ightthenewdrug.org/basic-reasons-why-people-look-at-porn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ghtthenewdrug.org/basic-reasons-why-people-look-at-porn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DD4878-6757-488D-8588-6F9DC10EF72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446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5 Basic Reasons Why People Choose to Watch Porn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DD4878-6757-488D-8588-6F9DC10EF72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783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5 Basic Reasons Why People Choose to Watch Porn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DD4878-6757-488D-8588-6F9DC10EF7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271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147E5-F5BC-AAE0-0C5C-58FCDAAA2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B532E-C994-46E0-E345-DEDD0C3AC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97F09-D231-BD2A-4012-9D24B2BD1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7C49D-0329-434B-5091-3597A7BE4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A4572-789D-AA22-EAEC-DD123861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29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953D0-83B3-446C-865D-80886DC0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1A2BB0-ECFC-080C-3907-0D277A159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ED8F0-AB82-6BC1-AC4F-FEAD6EE84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56B6-224B-A6F9-1B3C-EE34BDF8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29B99-D752-9A4F-7379-CC1BBEAAC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36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1613CC-F858-6FCB-D3B1-7F7DB543EB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E00D77-F2F9-A9F1-F357-A7C980F78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D1957-CDA2-B8C9-50AF-8A32FE92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2380E-711C-3249-ADD4-C21E9B334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48435-511C-0215-6B57-27D10BEE5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99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85154-4366-9DA0-61F6-195C87F4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887FE-F0F1-3F7E-BAE1-C0E015F38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672B0-942C-50F3-5633-D01843989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0D34C-0A69-3237-D839-7AC2DFEC9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3BC2F-8557-806D-04B9-1401B9D1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2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C0DFD-19E8-D036-CCF4-825876E3D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244C3-A401-4E90-7BA5-74FF18722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DF822-799B-39E7-FDBC-F885C389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0A999-CCFA-4BBA-0C6C-09A30481B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474B8-D09E-129D-671C-103CCBF3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9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3B048-B81B-3897-A876-7275424AE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84402-0EF1-CBFA-4AA5-ED36B1A82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9114B9-EBD9-0F9D-B9DC-DC104697F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122E6-A788-B888-FD84-23A619DA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5D8BE-A60D-7383-B6AE-51E6DBC4D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3EAD4A-1FB0-ECD7-7F3E-0091540C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39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AF663-D085-B5FF-DD0D-AA21B9EE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F1BE0-0449-69CD-AB6B-C8C6B4AB1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C154DD-16BF-ED73-EB36-9511E38AB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9E27CC-47BD-A71D-2E58-D0FBB9500C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992FE1-25BD-1AD0-6DD1-1793FEA70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4F5DC7-51F7-9B3E-39BC-246262F96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301779-F54B-5D8F-C38E-E4490C96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36E349-9CBB-30F7-ED66-294DD0F65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41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380F7-6357-9BAC-48F1-AB02F54C1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F78022-2D8A-B098-4CF5-8DCDF81C5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D6F71-A5A0-5B6F-2420-9314556E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7ADA9-3D10-739F-65D7-0217912F8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4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208050-63B4-91A5-32B2-B43C41CF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83C2A9-95D8-DE47-EB76-58D25A400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00126-F250-0F4B-C365-56894CD00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68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52594-8171-133A-7C07-CBCC6C10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0FD15-353D-3BD5-CA2E-3898DF518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3073B-B403-4282-2A8E-AECCA8BC2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C31B3F-BA6D-6ED9-B267-D661AE0D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B532B-EAF2-35AB-AD55-5300F19E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06FCA-1DE0-A4AE-2A15-021796F41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27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E2262-414E-8AA6-7C8F-8E3E6219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FC3DEF-E62C-BFE2-320C-770BECB290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48A47-0384-646F-E945-D1C0A9BBF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F4C66-AB2A-D8B3-7929-A9AF7DE61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39272-8100-D04F-F8F5-951E0AB3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F1C51-8C2D-347D-1D88-60B2194CE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92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D37E05-1A2E-2941-C222-D039F8C1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E2574-4A31-18B1-CA82-6285E63B3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1492C-2ECB-86A1-6151-D136C6892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3A2B05-BBA4-4B5B-80A4-5B1D8EDEA63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F261F-605C-C259-F1A4-F421E08DC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D1D5E-EAE9-2CC6-C9CA-331C302B3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F23770-C7E9-4D0F-8428-8469D1817A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8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nakedtruthproject.com/get-educated/?gad_source=1&amp;gad_campaignid=22169503085&amp;gclid=CjwKCAiAzOXMBhASEiwAe14SaeZfHUKUXy9OW9d7HTVIdooW4CDEyTbYzlEsYge_2aQzEVn5Gl8jGRoCkvoQAvD_Bw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hyperlink" Target="https://www.youtube.com/watch?v=90xRHEYgWg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hyperlink" Target="https://www.youtube.com/watch?v=ibCX0WSNM_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8EB0A-B53C-6EB1-A991-467F0C6F96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Impact of Pornography</a:t>
            </a:r>
          </a:p>
        </p:txBody>
      </p:sp>
    </p:spTree>
    <p:extLst>
      <p:ext uri="{BB962C8B-B14F-4D97-AF65-F5344CB8AC3E}">
        <p14:creationId xmlns:p14="http://schemas.microsoft.com/office/powerpoint/2010/main" val="427091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72A90-6BE7-2ADA-9662-837BA98CA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47" y="681037"/>
            <a:ext cx="2648578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Why do people watch?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E3F38E-F464-BC25-6D25-2176FC571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237" y="128587"/>
            <a:ext cx="7079274" cy="660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0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945B3-881C-CB4C-5981-0E9E3ED8022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831388" y="365125"/>
            <a:ext cx="2360612" cy="1325563"/>
          </a:xfrm>
        </p:spPr>
        <p:txBody>
          <a:bodyPr/>
          <a:lstStyle/>
          <a:p>
            <a:r>
              <a:rPr lang="en-GB" dirty="0">
                <a:hlinkClick r:id="rId2"/>
              </a:rPr>
              <a:t>Naked Truth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D68B8B-34CF-333A-A900-748AFB8C4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704" y="118600"/>
            <a:ext cx="8154538" cy="662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36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8DCF54-BAAF-8A3D-1D9A-5AEB1DCC9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384FE6-7F57-3DEF-3DE0-93AC819DCB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3E4FF7B-EE66-8A88-3BBD-52F94DFDBF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13B404-CDA0-B9C3-BB73-74A6386D4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422" y="464743"/>
            <a:ext cx="11102602" cy="589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27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C562C3C-4AA6-A1AF-F0C1-FB5F416A8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282" y="652075"/>
            <a:ext cx="9745435" cy="555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23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7D656-F669-F020-D66C-FD11AA399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F45499-3A51-0AE6-10CC-901326DC64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886" y="211183"/>
            <a:ext cx="11792586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536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080F-CA57-1522-304C-B77B8182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Pornography - Intro</a:t>
            </a:r>
          </a:p>
        </p:txBody>
      </p:sp>
      <p:pic>
        <p:nvPicPr>
          <p:cNvPr id="5" name="Content Placeholder 4" descr="Video camera with solid fill">
            <a:hlinkClick r:id="rId2"/>
            <a:extLst>
              <a:ext uri="{FF2B5EF4-FFF2-40B4-BE49-F238E27FC236}">
                <a16:creationId xmlns:a16="http://schemas.microsoft.com/office/drawing/2014/main" id="{C7E00F00-8397-5B25-7F52-423226936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94571" y="218090"/>
            <a:ext cx="914400" cy="914400"/>
          </a:xfrm>
        </p:spPr>
      </p:pic>
    </p:spTree>
    <p:extLst>
      <p:ext uri="{BB962C8B-B14F-4D97-AF65-F5344CB8AC3E}">
        <p14:creationId xmlns:p14="http://schemas.microsoft.com/office/powerpoint/2010/main" val="2426470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D2D22-1715-46C4-A13A-47EFF359A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Teaching Porn Awareness</a:t>
            </a:r>
          </a:p>
        </p:txBody>
      </p:sp>
      <p:pic>
        <p:nvPicPr>
          <p:cNvPr id="5" name="Content Placeholder 4" descr="Video camera with solid fill">
            <a:hlinkClick r:id="rId2"/>
            <a:extLst>
              <a:ext uri="{FF2B5EF4-FFF2-40B4-BE49-F238E27FC236}">
                <a16:creationId xmlns:a16="http://schemas.microsoft.com/office/drawing/2014/main" id="{A6AF316F-CEF0-2F67-B576-1F7105346F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4813" y="218090"/>
            <a:ext cx="914400" cy="914400"/>
          </a:xfrm>
        </p:spPr>
      </p:pic>
    </p:spTree>
    <p:extLst>
      <p:ext uri="{BB962C8B-B14F-4D97-AF65-F5344CB8AC3E}">
        <p14:creationId xmlns:p14="http://schemas.microsoft.com/office/powerpoint/2010/main" val="537649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788CB-0D53-E40F-04EF-E6D61E13F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Take </a:t>
            </a:r>
            <a:r>
              <a:rPr lang="en-GB"/>
              <a:t>home messages?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258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41</Words>
  <Application>Microsoft Office PowerPoint</Application>
  <PresentationFormat>Widescreen</PresentationFormat>
  <Paragraphs>11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Impact of Pornography</vt:lpstr>
      <vt:lpstr>Why do people watch?</vt:lpstr>
      <vt:lpstr>Naked Truth</vt:lpstr>
      <vt:lpstr>PowerPoint Presentation</vt:lpstr>
      <vt:lpstr>PowerPoint Presentation</vt:lpstr>
      <vt:lpstr>PowerPoint Presentation</vt:lpstr>
      <vt:lpstr>Pornography - Intro</vt:lpstr>
      <vt:lpstr>Teaching Porn Awareness</vt:lpstr>
      <vt:lpstr>Take home messages?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Brennan</dc:creator>
  <cp:lastModifiedBy>James Stafford</cp:lastModifiedBy>
  <cp:revision>3</cp:revision>
  <dcterms:created xsi:type="dcterms:W3CDTF">2026-02-21T21:05:30Z</dcterms:created>
  <dcterms:modified xsi:type="dcterms:W3CDTF">2026-05-05T10:56:48Z</dcterms:modified>
</cp:coreProperties>
</file>